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7"/>
  </p:notesMasterIdLst>
  <p:sldIdLst>
    <p:sldId id="256" r:id="rId2"/>
    <p:sldId id="295" r:id="rId3"/>
    <p:sldId id="272" r:id="rId4"/>
    <p:sldId id="296" r:id="rId5"/>
    <p:sldId id="320" r:id="rId6"/>
    <p:sldId id="322" r:id="rId7"/>
    <p:sldId id="300" r:id="rId8"/>
    <p:sldId id="325" r:id="rId9"/>
    <p:sldId id="326" r:id="rId10"/>
    <p:sldId id="309" r:id="rId11"/>
    <p:sldId id="275" r:id="rId12"/>
    <p:sldId id="302" r:id="rId13"/>
    <p:sldId id="321" r:id="rId14"/>
    <p:sldId id="306" r:id="rId15"/>
    <p:sldId id="327" r:id="rId16"/>
    <p:sldId id="308" r:id="rId17"/>
    <p:sldId id="305" r:id="rId18"/>
    <p:sldId id="307" r:id="rId19"/>
    <p:sldId id="310" r:id="rId20"/>
    <p:sldId id="257" r:id="rId21"/>
    <p:sldId id="312" r:id="rId22"/>
    <p:sldId id="317" r:id="rId23"/>
    <p:sldId id="319" r:id="rId24"/>
    <p:sldId id="314" r:id="rId25"/>
    <p:sldId id="315" r:id="rId26"/>
  </p:sldIdLst>
  <p:sldSz cx="9144000" cy="5143500" type="screen16x9"/>
  <p:notesSz cx="6858000" cy="9144000"/>
  <p:embeddedFontLst>
    <p:embeddedFont>
      <p:font typeface="Quicksand" panose="020B0604020202020204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041B6C-E294-4ECB-9AF3-3C3331003A8E}" v="39" dt="2022-04-18T17:28:36.582"/>
    <p1510:client id="{11748F0E-2CA6-4E4B-B527-C5C87CA5EADF}" v="189" dt="2022-04-20T01:43:26.987"/>
    <p1510:client id="{1DD2C7DF-C444-47E7-8D06-E0A04C8333D4}" v="320" dt="2022-04-20T03:39:34.713"/>
    <p1510:client id="{286FC4B0-1B52-41C3-A012-B2AC4F184B0A}" v="565" dt="2022-04-18T18:56:00.420"/>
    <p1510:client id="{313CF0AE-173B-455D-8AB1-0072A6818DB7}" v="13" dt="2022-04-20T08:07:47.092"/>
    <p1510:client id="{3189452A-19BB-41D8-BCEF-7A5BE40E3067}" v="502" dt="2022-04-19T00:08:47.149"/>
    <p1510:client id="{AF2DA87A-908E-4118-BF0A-1826BCF42274}" v="541" dt="2022-04-18T19:24:34.250"/>
    <p1510:client id="{C3F25699-9D6D-4525-85ED-9B7ECDC8403D}" v="37" dt="2022-04-18T17:39:11.569"/>
    <p1510:client id="{E0BE4280-358E-40EF-830E-6B2E894F6084}" v="15" dt="2022-04-19T17:43:56.551"/>
    <p1510:client id="{E9F58E00-31D4-4A21-A996-3FEAC434D4D0}" v="171" dt="2022-04-19T18:02:07.551"/>
    <p1510:client id="{F27C30B1-F7F1-4E39-83C1-4010961BE9DB}" v="175" dt="2022-04-19T13:54:14.535"/>
  </p1510:revLst>
</p1510:revInfo>
</file>

<file path=ppt/tableStyles.xml><?xml version="1.0" encoding="utf-8"?>
<a:tblStyleLst xmlns:a="http://schemas.openxmlformats.org/drawingml/2006/main" def="{8CE042EE-030E-48AD-AEE1-48DBF1C2F338}">
  <a:tblStyle styleId="{8CE042EE-030E-48AD-AEE1-48DBF1C2F3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71A6B3E-507F-4017-96D8-7895C4FAF28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nter sun" userId="3100db474660e3f2" providerId="Windows Live" clId="Web-{11748F0E-2CA6-4E4B-B527-C5C87CA5EADF}"/>
    <pc:docChg chg="addSld delSld modSld sldOrd">
      <pc:chgData name="winter sun" userId="3100db474660e3f2" providerId="Windows Live" clId="Web-{11748F0E-2CA6-4E4B-B527-C5C87CA5EADF}" dt="2022-04-20T01:43:26.987" v="173"/>
      <pc:docMkLst>
        <pc:docMk/>
      </pc:docMkLst>
      <pc:sldChg chg="addSp modSp">
        <pc:chgData name="winter sun" userId="3100db474660e3f2" providerId="Windows Live" clId="Web-{11748F0E-2CA6-4E4B-B527-C5C87CA5EADF}" dt="2022-04-20T01:34:37.113" v="109" actId="14100"/>
        <pc:sldMkLst>
          <pc:docMk/>
          <pc:sldMk cId="0" sldId="275"/>
        </pc:sldMkLst>
        <pc:spChg chg="mod">
          <ac:chgData name="winter sun" userId="3100db474660e3f2" providerId="Windows Live" clId="Web-{11748F0E-2CA6-4E4B-B527-C5C87CA5EADF}" dt="2022-04-20T01:34:16.144" v="106" actId="20577"/>
          <ac:spMkLst>
            <pc:docMk/>
            <pc:sldMk cId="0" sldId="275"/>
            <ac:spMk id="299" creationId="{00000000-0000-0000-0000-000000000000}"/>
          </ac:spMkLst>
        </pc:spChg>
        <pc:picChg chg="add mod">
          <ac:chgData name="winter sun" userId="3100db474660e3f2" providerId="Windows Live" clId="Web-{11748F0E-2CA6-4E4B-B527-C5C87CA5EADF}" dt="2022-04-20T01:34:37.113" v="109" actId="14100"/>
          <ac:picMkLst>
            <pc:docMk/>
            <pc:sldMk cId="0" sldId="275"/>
            <ac:picMk id="2" creationId="{F02833D1-8D55-B781-34E0-F356EC9933D9}"/>
          </ac:picMkLst>
        </pc:picChg>
      </pc:sldChg>
      <pc:sldChg chg="addSp delSp modSp del">
        <pc:chgData name="winter sun" userId="3100db474660e3f2" providerId="Windows Live" clId="Web-{11748F0E-2CA6-4E4B-B527-C5C87CA5EADF}" dt="2022-04-20T01:32:38.095" v="55"/>
        <pc:sldMkLst>
          <pc:docMk/>
          <pc:sldMk cId="413205352" sldId="301"/>
        </pc:sldMkLst>
        <pc:spChg chg="mod">
          <ac:chgData name="winter sun" userId="3100db474660e3f2" providerId="Windows Live" clId="Web-{11748F0E-2CA6-4E4B-B527-C5C87CA5EADF}" dt="2022-04-20T01:27:54.806" v="11" actId="20577"/>
          <ac:spMkLst>
            <pc:docMk/>
            <pc:sldMk cId="413205352" sldId="301"/>
            <ac:spMk id="299" creationId="{00000000-0000-0000-0000-000000000000}"/>
          </ac:spMkLst>
        </pc:spChg>
        <pc:grpChg chg="mod">
          <ac:chgData name="winter sun" userId="3100db474660e3f2" providerId="Windows Live" clId="Web-{11748F0E-2CA6-4E4B-B527-C5C87CA5EADF}" dt="2022-04-20T01:30:08.044" v="37" actId="1076"/>
          <ac:grpSpMkLst>
            <pc:docMk/>
            <pc:sldMk cId="413205352" sldId="301"/>
            <ac:grpSpMk id="302" creationId="{00000000-0000-0000-0000-000000000000}"/>
          </ac:grpSpMkLst>
        </pc:grpChg>
        <pc:picChg chg="add mod">
          <ac:chgData name="winter sun" userId="3100db474660e3f2" providerId="Windows Live" clId="Web-{11748F0E-2CA6-4E4B-B527-C5C87CA5EADF}" dt="2022-04-20T01:30:10.497" v="38" actId="1076"/>
          <ac:picMkLst>
            <pc:docMk/>
            <pc:sldMk cId="413205352" sldId="301"/>
            <ac:picMk id="2" creationId="{8DDF0441-DD69-2F88-D068-85809ADA0130}"/>
          </ac:picMkLst>
        </pc:picChg>
        <pc:picChg chg="add del mod">
          <ac:chgData name="winter sun" userId="3100db474660e3f2" providerId="Windows Live" clId="Web-{11748F0E-2CA6-4E4B-B527-C5C87CA5EADF}" dt="2022-04-20T01:28:02.259" v="13"/>
          <ac:picMkLst>
            <pc:docMk/>
            <pc:sldMk cId="413205352" sldId="301"/>
            <ac:picMk id="3" creationId="{589BA5EF-E121-A62E-1350-3D2BAC2558A7}"/>
          </ac:picMkLst>
        </pc:picChg>
        <pc:picChg chg="del">
          <ac:chgData name="winter sun" userId="3100db474660e3f2" providerId="Windows Live" clId="Web-{11748F0E-2CA6-4E4B-B527-C5C87CA5EADF}" dt="2022-04-20T01:30:14.481" v="39"/>
          <ac:picMkLst>
            <pc:docMk/>
            <pc:sldMk cId="413205352" sldId="301"/>
            <ac:picMk id="306" creationId="{00000000-0000-0000-0000-000000000000}"/>
          </ac:picMkLst>
        </pc:picChg>
      </pc:sldChg>
      <pc:sldChg chg="addSp modSp">
        <pc:chgData name="winter sun" userId="3100db474660e3f2" providerId="Windows Live" clId="Web-{11748F0E-2CA6-4E4B-B527-C5C87CA5EADF}" dt="2022-04-20T01:40:19.904" v="172" actId="20577"/>
        <pc:sldMkLst>
          <pc:docMk/>
          <pc:sldMk cId="2019953856" sldId="302"/>
        </pc:sldMkLst>
        <pc:spChg chg="mod">
          <ac:chgData name="winter sun" userId="3100db474660e3f2" providerId="Windows Live" clId="Web-{11748F0E-2CA6-4E4B-B527-C5C87CA5EADF}" dt="2022-04-20T01:40:19.904" v="172" actId="20577"/>
          <ac:spMkLst>
            <pc:docMk/>
            <pc:sldMk cId="2019953856" sldId="302"/>
            <ac:spMk id="299" creationId="{00000000-0000-0000-0000-000000000000}"/>
          </ac:spMkLst>
        </pc:spChg>
        <pc:picChg chg="add mod">
          <ac:chgData name="winter sun" userId="3100db474660e3f2" providerId="Windows Live" clId="Web-{11748F0E-2CA6-4E4B-B527-C5C87CA5EADF}" dt="2022-04-20T01:34:56.739" v="112" actId="14100"/>
          <ac:picMkLst>
            <pc:docMk/>
            <pc:sldMk cId="2019953856" sldId="302"/>
            <ac:picMk id="2" creationId="{255C5A82-2516-EABF-03A8-7CA489A43DE8}"/>
          </ac:picMkLst>
        </pc:picChg>
      </pc:sldChg>
      <pc:sldChg chg="del">
        <pc:chgData name="winter sun" userId="3100db474660e3f2" providerId="Windows Live" clId="Web-{11748F0E-2CA6-4E4B-B527-C5C87CA5EADF}" dt="2022-04-20T01:43:26.987" v="173"/>
        <pc:sldMkLst>
          <pc:docMk/>
          <pc:sldMk cId="3808825288" sldId="304"/>
        </pc:sldMkLst>
      </pc:sldChg>
      <pc:sldChg chg="addSp modSp ord">
        <pc:chgData name="winter sun" userId="3100db474660e3f2" providerId="Windows Live" clId="Web-{11748F0E-2CA6-4E4B-B527-C5C87CA5EADF}" dt="2022-04-20T01:33:38.112" v="73" actId="14100"/>
        <pc:sldMkLst>
          <pc:docMk/>
          <pc:sldMk cId="2071425698" sldId="309"/>
        </pc:sldMkLst>
        <pc:picChg chg="add mod">
          <ac:chgData name="winter sun" userId="3100db474660e3f2" providerId="Windows Live" clId="Web-{11748F0E-2CA6-4E4B-B527-C5C87CA5EADF}" dt="2022-04-20T01:33:38.112" v="73" actId="14100"/>
          <ac:picMkLst>
            <pc:docMk/>
            <pc:sldMk cId="2071425698" sldId="309"/>
            <ac:picMk id="2" creationId="{5A581FCD-9C1C-56A0-B37D-2D9386254454}"/>
          </ac:picMkLst>
        </pc:picChg>
      </pc:sldChg>
      <pc:sldChg chg="modSp">
        <pc:chgData name="winter sun" userId="3100db474660e3f2" providerId="Windows Live" clId="Web-{11748F0E-2CA6-4E4B-B527-C5C87CA5EADF}" dt="2022-04-20T00:27:03.829" v="4" actId="20577"/>
        <pc:sldMkLst>
          <pc:docMk/>
          <pc:sldMk cId="2068073599" sldId="319"/>
        </pc:sldMkLst>
        <pc:spChg chg="mod">
          <ac:chgData name="winter sun" userId="3100db474660e3f2" providerId="Windows Live" clId="Web-{11748F0E-2CA6-4E4B-B527-C5C87CA5EADF}" dt="2022-04-20T00:27:03.829" v="4" actId="20577"/>
          <ac:spMkLst>
            <pc:docMk/>
            <pc:sldMk cId="2068073599" sldId="319"/>
            <ac:spMk id="3" creationId="{20F93BA6-E6B8-558F-5190-7355B46F5C0B}"/>
          </ac:spMkLst>
        </pc:spChg>
      </pc:sldChg>
      <pc:sldChg chg="addSp modSp add del replId">
        <pc:chgData name="winter sun" userId="3100db474660e3f2" providerId="Windows Live" clId="Web-{11748F0E-2CA6-4E4B-B527-C5C87CA5EADF}" dt="2022-04-20T01:30:24.279" v="41"/>
        <pc:sldMkLst>
          <pc:docMk/>
          <pc:sldMk cId="901917287" sldId="323"/>
        </pc:sldMkLst>
        <pc:picChg chg="add mod">
          <ac:chgData name="winter sun" userId="3100db474660e3f2" providerId="Windows Live" clId="Web-{11748F0E-2CA6-4E4B-B527-C5C87CA5EADF}" dt="2022-04-20T01:29:29.152" v="34" actId="1076"/>
          <ac:picMkLst>
            <pc:docMk/>
            <pc:sldMk cId="901917287" sldId="323"/>
            <ac:picMk id="3" creationId="{A94CB69E-C372-46E1-7964-F67797469EDC}"/>
          </ac:picMkLst>
        </pc:picChg>
      </pc:sldChg>
      <pc:sldChg chg="addSp modSp add del replId">
        <pc:chgData name="winter sun" userId="3100db474660e3f2" providerId="Windows Live" clId="Web-{11748F0E-2CA6-4E4B-B527-C5C87CA5EADF}" dt="2022-04-20T01:29:14.042" v="29"/>
        <pc:sldMkLst>
          <pc:docMk/>
          <pc:sldMk cId="1763937040" sldId="323"/>
        </pc:sldMkLst>
        <pc:spChg chg="mod">
          <ac:chgData name="winter sun" userId="3100db474660e3f2" providerId="Windows Live" clId="Web-{11748F0E-2CA6-4E4B-B527-C5C87CA5EADF}" dt="2022-04-20T01:28:12.666" v="21" actId="20577"/>
          <ac:spMkLst>
            <pc:docMk/>
            <pc:sldMk cId="1763937040" sldId="323"/>
            <ac:spMk id="299" creationId="{00000000-0000-0000-0000-000000000000}"/>
          </ac:spMkLst>
        </pc:spChg>
        <pc:spChg chg="mod">
          <ac:chgData name="winter sun" userId="3100db474660e3f2" providerId="Windows Live" clId="Web-{11748F0E-2CA6-4E4B-B527-C5C87CA5EADF}" dt="2022-04-20T01:29:01.136" v="26" actId="14100"/>
          <ac:spMkLst>
            <pc:docMk/>
            <pc:sldMk cId="1763937040" sldId="323"/>
            <ac:spMk id="303" creationId="{00000000-0000-0000-0000-000000000000}"/>
          </ac:spMkLst>
        </pc:spChg>
        <pc:grpChg chg="mod">
          <ac:chgData name="winter sun" userId="3100db474660e3f2" providerId="Windows Live" clId="Web-{11748F0E-2CA6-4E4B-B527-C5C87CA5EADF}" dt="2022-04-20T01:29:08.511" v="28" actId="14100"/>
          <ac:grpSpMkLst>
            <pc:docMk/>
            <pc:sldMk cId="1763937040" sldId="323"/>
            <ac:grpSpMk id="302" creationId="{00000000-0000-0000-0000-000000000000}"/>
          </ac:grpSpMkLst>
        </pc:grpChg>
        <pc:picChg chg="add mod">
          <ac:chgData name="winter sun" userId="3100db474660e3f2" providerId="Windows Live" clId="Web-{11748F0E-2CA6-4E4B-B527-C5C87CA5EADF}" dt="2022-04-20T01:28:30.651" v="23" actId="1076"/>
          <ac:picMkLst>
            <pc:docMk/>
            <pc:sldMk cId="1763937040" sldId="323"/>
            <ac:picMk id="3" creationId="{24410CFC-2E2E-C6C0-5B5B-D8A6420D61D8}"/>
          </ac:picMkLst>
        </pc:picChg>
      </pc:sldChg>
      <pc:sldChg chg="addSp modSp add del replId">
        <pc:chgData name="winter sun" userId="3100db474660e3f2" providerId="Windows Live" clId="Web-{11748F0E-2CA6-4E4B-B527-C5C87CA5EADF}" dt="2022-04-20T01:32:40.329" v="56"/>
        <pc:sldMkLst>
          <pc:docMk/>
          <pc:sldMk cId="670563697" sldId="324"/>
        </pc:sldMkLst>
        <pc:picChg chg="add mod">
          <ac:chgData name="winter sun" userId="3100db474660e3f2" providerId="Windows Live" clId="Web-{11748F0E-2CA6-4E4B-B527-C5C87CA5EADF}" dt="2022-04-20T01:30:38.810" v="44" actId="14100"/>
          <ac:picMkLst>
            <pc:docMk/>
            <pc:sldMk cId="670563697" sldId="324"/>
            <ac:picMk id="3" creationId="{01FC56D6-6EF3-5A9E-2EA0-D86044601452}"/>
          </ac:picMkLst>
        </pc:picChg>
      </pc:sldChg>
      <pc:sldChg chg="addSp modSp add ord replId">
        <pc:chgData name="winter sun" userId="3100db474660e3f2" providerId="Windows Live" clId="Web-{11748F0E-2CA6-4E4B-B527-C5C87CA5EADF}" dt="2022-04-20T01:32:34.970" v="54" actId="14100"/>
        <pc:sldMkLst>
          <pc:docMk/>
          <pc:sldMk cId="4284078163" sldId="325"/>
        </pc:sldMkLst>
        <pc:spChg chg="mod">
          <ac:chgData name="winter sun" userId="3100db474660e3f2" providerId="Windows Live" clId="Web-{11748F0E-2CA6-4E4B-B527-C5C87CA5EADF}" dt="2022-04-20T01:32:27.188" v="51" actId="20577"/>
          <ac:spMkLst>
            <pc:docMk/>
            <pc:sldMk cId="4284078163" sldId="325"/>
            <ac:spMk id="299" creationId="{00000000-0000-0000-0000-000000000000}"/>
          </ac:spMkLst>
        </pc:spChg>
        <pc:picChg chg="add mod">
          <ac:chgData name="winter sun" userId="3100db474660e3f2" providerId="Windows Live" clId="Web-{11748F0E-2CA6-4E4B-B527-C5C87CA5EADF}" dt="2022-04-20T01:32:34.970" v="54" actId="14100"/>
          <ac:picMkLst>
            <pc:docMk/>
            <pc:sldMk cId="4284078163" sldId="325"/>
            <ac:picMk id="2" creationId="{A15B8967-17E4-EE3F-EA07-4523F4189313}"/>
          </ac:picMkLst>
        </pc:picChg>
      </pc:sldChg>
      <pc:sldChg chg="addSp modSp add replId">
        <pc:chgData name="winter sun" userId="3100db474660e3f2" providerId="Windows Live" clId="Web-{11748F0E-2CA6-4E4B-B527-C5C87CA5EADF}" dt="2022-04-20T01:33:07.330" v="70" actId="14100"/>
        <pc:sldMkLst>
          <pc:docMk/>
          <pc:sldMk cId="4210891379" sldId="326"/>
        </pc:sldMkLst>
        <pc:spChg chg="mod">
          <ac:chgData name="winter sun" userId="3100db474660e3f2" providerId="Windows Live" clId="Web-{11748F0E-2CA6-4E4B-B527-C5C87CA5EADF}" dt="2022-04-20T01:32:59.564" v="67" actId="20577"/>
          <ac:spMkLst>
            <pc:docMk/>
            <pc:sldMk cId="4210891379" sldId="326"/>
            <ac:spMk id="299" creationId="{00000000-0000-0000-0000-000000000000}"/>
          </ac:spMkLst>
        </pc:spChg>
        <pc:picChg chg="add mod">
          <ac:chgData name="winter sun" userId="3100db474660e3f2" providerId="Windows Live" clId="Web-{11748F0E-2CA6-4E4B-B527-C5C87CA5EADF}" dt="2022-04-20T01:33:07.330" v="70" actId="14100"/>
          <ac:picMkLst>
            <pc:docMk/>
            <pc:sldMk cId="4210891379" sldId="326"/>
            <ac:picMk id="3" creationId="{B343A2C7-8B83-1CE8-4D67-9101A2D1247B}"/>
          </ac:picMkLst>
        </pc:picChg>
      </pc:sldChg>
    </pc:docChg>
  </pc:docChgLst>
  <pc:docChgLst>
    <pc:chgData name="winter sun" userId="3100db474660e3f2" providerId="Windows Live" clId="Web-{01041B6C-E294-4ECB-9AF3-3C3331003A8E}"/>
    <pc:docChg chg="addSld delSld modSld sldOrd">
      <pc:chgData name="winter sun" userId="3100db474660e3f2" providerId="Windows Live" clId="Web-{01041B6C-E294-4ECB-9AF3-3C3331003A8E}" dt="2022-04-18T17:28:36.582" v="35"/>
      <pc:docMkLst>
        <pc:docMk/>
      </pc:docMkLst>
      <pc:sldChg chg="modSp">
        <pc:chgData name="winter sun" userId="3100db474660e3f2" providerId="Windows Live" clId="Web-{01041B6C-E294-4ECB-9AF3-3C3331003A8E}" dt="2022-04-18T17:14:33.281" v="12" actId="20577"/>
        <pc:sldMkLst>
          <pc:docMk/>
          <pc:sldMk cId="0" sldId="256"/>
        </pc:sldMkLst>
        <pc:spChg chg="mod">
          <ac:chgData name="winter sun" userId="3100db474660e3f2" providerId="Windows Live" clId="Web-{01041B6C-E294-4ECB-9AF3-3C3331003A8E}" dt="2022-04-18T17:14:33.281" v="12" actId="20577"/>
          <ac:spMkLst>
            <pc:docMk/>
            <pc:sldMk cId="0" sldId="256"/>
            <ac:spMk id="71" creationId="{00000000-0000-0000-0000-000000000000}"/>
          </ac:spMkLst>
        </pc:spChg>
      </pc:sldChg>
      <pc:sldChg chg="modSp">
        <pc:chgData name="winter sun" userId="3100db474660e3f2" providerId="Windows Live" clId="Web-{01041B6C-E294-4ECB-9AF3-3C3331003A8E}" dt="2022-04-18T17:15:19.688" v="16" actId="20577"/>
        <pc:sldMkLst>
          <pc:docMk/>
          <pc:sldMk cId="0" sldId="259"/>
        </pc:sldMkLst>
        <pc:spChg chg="mod">
          <ac:chgData name="winter sun" userId="3100db474660e3f2" providerId="Windows Live" clId="Web-{01041B6C-E294-4ECB-9AF3-3C3331003A8E}" dt="2022-04-18T17:15:19.688" v="16" actId="20577"/>
          <ac:spMkLst>
            <pc:docMk/>
            <pc:sldMk cId="0" sldId="259"/>
            <ac:spMk id="94" creationId="{00000000-0000-0000-0000-000000000000}"/>
          </ac:spMkLst>
        </pc:spChg>
      </pc:sldChg>
      <pc:sldChg chg="addSp delSp modSp del ord">
        <pc:chgData name="winter sun" userId="3100db474660e3f2" providerId="Windows Live" clId="Web-{01041B6C-E294-4ECB-9AF3-3C3331003A8E}" dt="2022-04-18T17:27:17.346" v="34"/>
        <pc:sldMkLst>
          <pc:docMk/>
          <pc:sldMk cId="0" sldId="262"/>
        </pc:sldMkLst>
        <pc:spChg chg="add del">
          <ac:chgData name="winter sun" userId="3100db474660e3f2" providerId="Windows Live" clId="Web-{01041B6C-E294-4ECB-9AF3-3C3331003A8E}" dt="2022-04-18T17:27:09.329" v="33"/>
          <ac:spMkLst>
            <pc:docMk/>
            <pc:sldMk cId="0" sldId="262"/>
            <ac:spMk id="2" creationId="{C366DF77-41E8-5ECF-D787-A2BE1D010303}"/>
          </ac:spMkLst>
        </pc:spChg>
        <pc:spChg chg="mod">
          <ac:chgData name="winter sun" userId="3100db474660e3f2" providerId="Windows Live" clId="Web-{01041B6C-E294-4ECB-9AF3-3C3331003A8E}" dt="2022-04-18T17:26:29.078" v="31" actId="1076"/>
          <ac:spMkLst>
            <pc:docMk/>
            <pc:sldMk cId="0" sldId="262"/>
            <ac:spMk id="115" creationId="{00000000-0000-0000-0000-000000000000}"/>
          </ac:spMkLst>
        </pc:spChg>
        <pc:spChg chg="mod">
          <ac:chgData name="winter sun" userId="3100db474660e3f2" providerId="Windows Live" clId="Web-{01041B6C-E294-4ECB-9AF3-3C3331003A8E}" dt="2022-04-18T17:25:33.967" v="28" actId="20577"/>
          <ac:spMkLst>
            <pc:docMk/>
            <pc:sldMk cId="0" sldId="262"/>
            <ac:spMk id="116" creationId="{00000000-0000-0000-0000-000000000000}"/>
          </ac:spMkLst>
        </pc:spChg>
        <pc:grpChg chg="mod">
          <ac:chgData name="winter sun" userId="3100db474660e3f2" providerId="Windows Live" clId="Web-{01041B6C-E294-4ECB-9AF3-3C3331003A8E}" dt="2022-04-18T17:26:31.047" v="32" actId="1076"/>
          <ac:grpSpMkLst>
            <pc:docMk/>
            <pc:sldMk cId="0" sldId="262"/>
            <ac:grpSpMk id="118" creationId="{00000000-0000-0000-0000-000000000000}"/>
          </ac:grpSpMkLst>
        </pc:grpChg>
      </pc:sldChg>
      <pc:sldChg chg="add replId">
        <pc:chgData name="winter sun" userId="3100db474660e3f2" providerId="Windows Live" clId="Web-{01041B6C-E294-4ECB-9AF3-3C3331003A8E}" dt="2022-04-18T17:21:12.774" v="19"/>
        <pc:sldMkLst>
          <pc:docMk/>
          <pc:sldMk cId="2118416747" sldId="295"/>
        </pc:sldMkLst>
      </pc:sldChg>
      <pc:sldChg chg="add del replId">
        <pc:chgData name="winter sun" userId="3100db474660e3f2" providerId="Windows Live" clId="Web-{01041B6C-E294-4ECB-9AF3-3C3331003A8E}" dt="2022-04-18T17:21:12.696" v="18"/>
        <pc:sldMkLst>
          <pc:docMk/>
          <pc:sldMk cId="3770012762" sldId="295"/>
        </pc:sldMkLst>
      </pc:sldChg>
      <pc:sldChg chg="add replId">
        <pc:chgData name="winter sun" userId="3100db474660e3f2" providerId="Windows Live" clId="Web-{01041B6C-E294-4ECB-9AF3-3C3331003A8E}" dt="2022-04-18T17:28:36.582" v="35"/>
        <pc:sldMkLst>
          <pc:docMk/>
          <pc:sldMk cId="1035633578" sldId="296"/>
        </pc:sldMkLst>
      </pc:sldChg>
    </pc:docChg>
  </pc:docChgLst>
  <pc:docChgLst>
    <pc:chgData name="winter sun" userId="3100db474660e3f2" providerId="Windows Live" clId="Web-{C3F25699-9D6D-4525-85ED-9B7ECDC8403D}"/>
    <pc:docChg chg="addSld modSld sldOrd">
      <pc:chgData name="winter sun" userId="3100db474660e3f2" providerId="Windows Live" clId="Web-{C3F25699-9D6D-4525-85ED-9B7ECDC8403D}" dt="2022-04-18T17:39:11.569" v="29"/>
      <pc:docMkLst>
        <pc:docMk/>
      </pc:docMkLst>
      <pc:sldChg chg="addSp delSp">
        <pc:chgData name="winter sun" userId="3100db474660e3f2" providerId="Windows Live" clId="Web-{C3F25699-9D6D-4525-85ED-9B7ECDC8403D}" dt="2022-04-18T17:34:18.779" v="10"/>
        <pc:sldMkLst>
          <pc:docMk/>
          <pc:sldMk cId="0" sldId="260"/>
        </pc:sldMkLst>
        <pc:spChg chg="add del">
          <ac:chgData name="winter sun" userId="3100db474660e3f2" providerId="Windows Live" clId="Web-{C3F25699-9D6D-4525-85ED-9B7ECDC8403D}" dt="2022-04-18T17:34:18.779" v="10"/>
          <ac:spMkLst>
            <pc:docMk/>
            <pc:sldMk cId="0" sldId="260"/>
            <ac:spMk id="2" creationId="{7D6831B9-76B9-5BE3-43CA-7C59A73D62B1}"/>
          </ac:spMkLst>
        </pc:spChg>
      </pc:sldChg>
      <pc:sldChg chg="modSp ord">
        <pc:chgData name="winter sun" userId="3100db474660e3f2" providerId="Windows Live" clId="Web-{C3F25699-9D6D-4525-85ED-9B7ECDC8403D}" dt="2022-04-18T17:33:15.996" v="8" actId="20577"/>
        <pc:sldMkLst>
          <pc:docMk/>
          <pc:sldMk cId="2118416747" sldId="295"/>
        </pc:sldMkLst>
        <pc:spChg chg="mod">
          <ac:chgData name="winter sun" userId="3100db474660e3f2" providerId="Windows Live" clId="Web-{C3F25699-9D6D-4525-85ED-9B7ECDC8403D}" dt="2022-04-18T17:32:37.261" v="2" actId="20577"/>
          <ac:spMkLst>
            <pc:docMk/>
            <pc:sldMk cId="2118416747" sldId="295"/>
            <ac:spMk id="116" creationId="{00000000-0000-0000-0000-000000000000}"/>
          </ac:spMkLst>
        </pc:spChg>
        <pc:spChg chg="mod">
          <ac:chgData name="winter sun" userId="3100db474660e3f2" providerId="Windows Live" clId="Web-{C3F25699-9D6D-4525-85ED-9B7ECDC8403D}" dt="2022-04-18T17:33:15.996" v="8" actId="20577"/>
          <ac:spMkLst>
            <pc:docMk/>
            <pc:sldMk cId="2118416747" sldId="295"/>
            <ac:spMk id="117" creationId="{00000000-0000-0000-0000-000000000000}"/>
          </ac:spMkLst>
        </pc:spChg>
      </pc:sldChg>
      <pc:sldChg chg="addSp delSp modSp ord">
        <pc:chgData name="winter sun" userId="3100db474660e3f2" providerId="Windows Live" clId="Web-{C3F25699-9D6D-4525-85ED-9B7ECDC8403D}" dt="2022-04-18T17:36:30.267" v="27" actId="20577"/>
        <pc:sldMkLst>
          <pc:docMk/>
          <pc:sldMk cId="1035633578" sldId="296"/>
        </pc:sldMkLst>
        <pc:spChg chg="add del mod">
          <ac:chgData name="winter sun" userId="3100db474660e3f2" providerId="Windows Live" clId="Web-{C3F25699-9D6D-4525-85ED-9B7ECDC8403D}" dt="2022-04-18T17:35:37.594" v="20"/>
          <ac:spMkLst>
            <pc:docMk/>
            <pc:sldMk cId="1035633578" sldId="296"/>
            <ac:spMk id="2" creationId="{B4CC79E3-56B3-E782-FD3D-B22782C9AF69}"/>
          </ac:spMkLst>
        </pc:spChg>
        <pc:spChg chg="mod">
          <ac:chgData name="winter sun" userId="3100db474660e3f2" providerId="Windows Live" clId="Web-{C3F25699-9D6D-4525-85ED-9B7ECDC8403D}" dt="2022-04-18T17:35:59.610" v="23" actId="20577"/>
          <ac:spMkLst>
            <pc:docMk/>
            <pc:sldMk cId="1035633578" sldId="296"/>
            <ac:spMk id="146" creationId="{00000000-0000-0000-0000-000000000000}"/>
          </ac:spMkLst>
        </pc:spChg>
        <pc:spChg chg="mod">
          <ac:chgData name="winter sun" userId="3100db474660e3f2" providerId="Windows Live" clId="Web-{C3F25699-9D6D-4525-85ED-9B7ECDC8403D}" dt="2022-04-18T17:36:30.267" v="27" actId="20577"/>
          <ac:spMkLst>
            <pc:docMk/>
            <pc:sldMk cId="1035633578" sldId="296"/>
            <ac:spMk id="147" creationId="{00000000-0000-0000-0000-000000000000}"/>
          </ac:spMkLst>
        </pc:spChg>
      </pc:sldChg>
      <pc:sldChg chg="add replId">
        <pc:chgData name="winter sun" userId="3100db474660e3f2" providerId="Windows Live" clId="Web-{C3F25699-9D6D-4525-85ED-9B7ECDC8403D}" dt="2022-04-18T17:30:33.101" v="0"/>
        <pc:sldMkLst>
          <pc:docMk/>
          <pc:sldMk cId="4143118800" sldId="298"/>
        </pc:sldMkLst>
      </pc:sldChg>
      <pc:sldChg chg="add replId">
        <pc:chgData name="winter sun" userId="3100db474660e3f2" providerId="Windows Live" clId="Web-{C3F25699-9D6D-4525-85ED-9B7ECDC8403D}" dt="2022-04-18T17:36:34.908" v="28"/>
        <pc:sldMkLst>
          <pc:docMk/>
          <pc:sldMk cId="1726020799" sldId="299"/>
        </pc:sldMkLst>
      </pc:sldChg>
      <pc:sldChg chg="add replId">
        <pc:chgData name="winter sun" userId="3100db474660e3f2" providerId="Windows Live" clId="Web-{C3F25699-9D6D-4525-85ED-9B7ECDC8403D}" dt="2022-04-18T17:39:11.569" v="29"/>
        <pc:sldMkLst>
          <pc:docMk/>
          <pc:sldMk cId="1333797110" sldId="300"/>
        </pc:sldMkLst>
      </pc:sldChg>
    </pc:docChg>
  </pc:docChgLst>
  <pc:docChgLst>
    <pc:chgData name="winter sun" userId="3100db474660e3f2" providerId="Windows Live" clId="Web-{F27C30B1-F7F1-4E39-83C1-4010961BE9DB}"/>
    <pc:docChg chg="addSld modSld sldOrd">
      <pc:chgData name="winter sun" userId="3100db474660e3f2" providerId="Windows Live" clId="Web-{F27C30B1-F7F1-4E39-83C1-4010961BE9DB}" dt="2022-04-19T13:54:12.738" v="155" actId="20577"/>
      <pc:docMkLst>
        <pc:docMk/>
      </pc:docMkLst>
      <pc:sldChg chg="modSp">
        <pc:chgData name="winter sun" userId="3100db474660e3f2" providerId="Windows Live" clId="Web-{F27C30B1-F7F1-4E39-83C1-4010961BE9DB}" dt="2022-04-19T13:35:36.659" v="16" actId="20577"/>
        <pc:sldMkLst>
          <pc:docMk/>
          <pc:sldMk cId="0" sldId="257"/>
        </pc:sldMkLst>
        <pc:spChg chg="mod">
          <ac:chgData name="winter sun" userId="3100db474660e3f2" providerId="Windows Live" clId="Web-{F27C30B1-F7F1-4E39-83C1-4010961BE9DB}" dt="2022-04-19T13:35:36.659" v="16" actId="20577"/>
          <ac:spMkLst>
            <pc:docMk/>
            <pc:sldMk cId="0" sldId="257"/>
            <ac:spMk id="10" creationId="{167D1EFC-F2E0-5F08-D516-A1FC6CAC77B3}"/>
          </ac:spMkLst>
        </pc:spChg>
      </pc:sldChg>
      <pc:sldChg chg="modSp">
        <pc:chgData name="winter sun" userId="3100db474660e3f2" providerId="Windows Live" clId="Web-{F27C30B1-F7F1-4E39-83C1-4010961BE9DB}" dt="2022-04-19T13:36:33.224" v="29" actId="1076"/>
        <pc:sldMkLst>
          <pc:docMk/>
          <pc:sldMk cId="0" sldId="275"/>
        </pc:sldMkLst>
        <pc:spChg chg="mod">
          <ac:chgData name="winter sun" userId="3100db474660e3f2" providerId="Windows Live" clId="Web-{F27C30B1-F7F1-4E39-83C1-4010961BE9DB}" dt="2022-04-19T13:36:33.224" v="29" actId="1076"/>
          <ac:spMkLst>
            <pc:docMk/>
            <pc:sldMk cId="0" sldId="275"/>
            <ac:spMk id="299" creationId="{00000000-0000-0000-0000-000000000000}"/>
          </ac:spMkLst>
        </pc:spChg>
      </pc:sldChg>
      <pc:sldChg chg="modSp">
        <pc:chgData name="winter sun" userId="3100db474660e3f2" providerId="Windows Live" clId="Web-{F27C30B1-F7F1-4E39-83C1-4010961BE9DB}" dt="2022-04-19T13:35:44.832" v="17" actId="20577"/>
        <pc:sldMkLst>
          <pc:docMk/>
          <pc:sldMk cId="1333797110" sldId="300"/>
        </pc:sldMkLst>
        <pc:spChg chg="mod">
          <ac:chgData name="winter sun" userId="3100db474660e3f2" providerId="Windows Live" clId="Web-{F27C30B1-F7F1-4E39-83C1-4010961BE9DB}" dt="2022-04-19T13:35:44.832" v="17" actId="20577"/>
          <ac:spMkLst>
            <pc:docMk/>
            <pc:sldMk cId="1333797110" sldId="300"/>
            <ac:spMk id="234" creationId="{00000000-0000-0000-0000-000000000000}"/>
          </ac:spMkLst>
        </pc:spChg>
      </pc:sldChg>
      <pc:sldChg chg="modSp">
        <pc:chgData name="winter sun" userId="3100db474660e3f2" providerId="Windows Live" clId="Web-{F27C30B1-F7F1-4E39-83C1-4010961BE9DB}" dt="2022-04-19T13:42:56.328" v="119" actId="20577"/>
        <pc:sldMkLst>
          <pc:docMk/>
          <pc:sldMk cId="2019953856" sldId="302"/>
        </pc:sldMkLst>
        <pc:spChg chg="mod">
          <ac:chgData name="winter sun" userId="3100db474660e3f2" providerId="Windows Live" clId="Web-{F27C30B1-F7F1-4E39-83C1-4010961BE9DB}" dt="2022-04-19T13:42:56.328" v="119" actId="20577"/>
          <ac:spMkLst>
            <pc:docMk/>
            <pc:sldMk cId="2019953856" sldId="302"/>
            <ac:spMk id="299" creationId="{00000000-0000-0000-0000-000000000000}"/>
          </ac:spMkLst>
        </pc:spChg>
      </pc:sldChg>
      <pc:sldChg chg="modSp">
        <pc:chgData name="winter sun" userId="3100db474660e3f2" providerId="Windows Live" clId="Web-{F27C30B1-F7F1-4E39-83C1-4010961BE9DB}" dt="2022-04-19T13:45:34.958" v="148" actId="20577"/>
        <pc:sldMkLst>
          <pc:docMk/>
          <pc:sldMk cId="3808825288" sldId="304"/>
        </pc:sldMkLst>
        <pc:spChg chg="mod">
          <ac:chgData name="winter sun" userId="3100db474660e3f2" providerId="Windows Live" clId="Web-{F27C30B1-F7F1-4E39-83C1-4010961BE9DB}" dt="2022-04-19T13:45:34.958" v="148" actId="20577"/>
          <ac:spMkLst>
            <pc:docMk/>
            <pc:sldMk cId="3808825288" sldId="304"/>
            <ac:spMk id="299" creationId="{00000000-0000-0000-0000-000000000000}"/>
          </ac:spMkLst>
        </pc:spChg>
      </pc:sldChg>
      <pc:sldChg chg="modSp">
        <pc:chgData name="winter sun" userId="3100db474660e3f2" providerId="Windows Live" clId="Web-{F27C30B1-F7F1-4E39-83C1-4010961BE9DB}" dt="2022-04-19T13:43:01.219" v="121" actId="20577"/>
        <pc:sldMkLst>
          <pc:docMk/>
          <pc:sldMk cId="1254172670" sldId="306"/>
        </pc:sldMkLst>
        <pc:spChg chg="mod">
          <ac:chgData name="winter sun" userId="3100db474660e3f2" providerId="Windows Live" clId="Web-{F27C30B1-F7F1-4E39-83C1-4010961BE9DB}" dt="2022-04-19T13:43:01.219" v="121" actId="20577"/>
          <ac:spMkLst>
            <pc:docMk/>
            <pc:sldMk cId="1254172670" sldId="306"/>
            <ac:spMk id="299" creationId="{00000000-0000-0000-0000-000000000000}"/>
          </ac:spMkLst>
        </pc:spChg>
      </pc:sldChg>
      <pc:sldChg chg="modSp">
        <pc:chgData name="winter sun" userId="3100db474660e3f2" providerId="Windows Live" clId="Web-{F27C30B1-F7F1-4E39-83C1-4010961BE9DB}" dt="2022-04-19T13:54:12.738" v="155" actId="20577"/>
        <pc:sldMkLst>
          <pc:docMk/>
          <pc:sldMk cId="2240834107" sldId="308"/>
        </pc:sldMkLst>
        <pc:spChg chg="mod">
          <ac:chgData name="winter sun" userId="3100db474660e3f2" providerId="Windows Live" clId="Web-{F27C30B1-F7F1-4E39-83C1-4010961BE9DB}" dt="2022-04-19T13:54:12.738" v="155" actId="20577"/>
          <ac:spMkLst>
            <pc:docMk/>
            <pc:sldMk cId="2240834107" sldId="308"/>
            <ac:spMk id="299" creationId="{00000000-0000-0000-0000-000000000000}"/>
          </ac:spMkLst>
        </pc:spChg>
      </pc:sldChg>
      <pc:sldChg chg="modSp">
        <pc:chgData name="winter sun" userId="3100db474660e3f2" providerId="Windows Live" clId="Web-{F27C30B1-F7F1-4E39-83C1-4010961BE9DB}" dt="2022-04-19T13:43:15.485" v="131" actId="20577"/>
        <pc:sldMkLst>
          <pc:docMk/>
          <pc:sldMk cId="2071425698" sldId="309"/>
        </pc:sldMkLst>
        <pc:spChg chg="mod">
          <ac:chgData name="winter sun" userId="3100db474660e3f2" providerId="Windows Live" clId="Web-{F27C30B1-F7F1-4E39-83C1-4010961BE9DB}" dt="2022-04-19T13:43:15.485" v="131" actId="20577"/>
          <ac:spMkLst>
            <pc:docMk/>
            <pc:sldMk cId="2071425698" sldId="309"/>
            <ac:spMk id="299" creationId="{00000000-0000-0000-0000-000000000000}"/>
          </ac:spMkLst>
        </pc:spChg>
      </pc:sldChg>
      <pc:sldChg chg="ord">
        <pc:chgData name="winter sun" userId="3100db474660e3f2" providerId="Windows Live" clId="Web-{F27C30B1-F7F1-4E39-83C1-4010961BE9DB}" dt="2022-04-19T13:21:02.541" v="0"/>
        <pc:sldMkLst>
          <pc:docMk/>
          <pc:sldMk cId="2084116368" sldId="320"/>
        </pc:sldMkLst>
      </pc:sldChg>
      <pc:sldChg chg="modSp add replId">
        <pc:chgData name="winter sun" userId="3100db474660e3f2" providerId="Windows Live" clId="Web-{F27C30B1-F7F1-4E39-83C1-4010961BE9DB}" dt="2022-04-19T13:46:11.303" v="151" actId="20577"/>
        <pc:sldMkLst>
          <pc:docMk/>
          <pc:sldMk cId="170771754" sldId="321"/>
        </pc:sldMkLst>
        <pc:spChg chg="mod">
          <ac:chgData name="winter sun" userId="3100db474660e3f2" providerId="Windows Live" clId="Web-{F27C30B1-F7F1-4E39-83C1-4010961BE9DB}" dt="2022-04-19T13:46:11.303" v="151" actId="20577"/>
          <ac:spMkLst>
            <pc:docMk/>
            <pc:sldMk cId="170771754" sldId="321"/>
            <ac:spMk id="299" creationId="{00000000-0000-0000-0000-000000000000}"/>
          </ac:spMkLst>
        </pc:spChg>
      </pc:sldChg>
    </pc:docChg>
  </pc:docChgLst>
  <pc:docChgLst>
    <pc:chgData name="winter sun" userId="3100db474660e3f2" providerId="Windows Live" clId="Web-{E9F58E00-31D4-4A21-A996-3FEAC434D4D0}"/>
    <pc:docChg chg="addSld delSld modSld sldOrd">
      <pc:chgData name="winter sun" userId="3100db474660e3f2" providerId="Windows Live" clId="Web-{E9F58E00-31D4-4A21-A996-3FEAC434D4D0}" dt="2022-04-19T18:02:07.551" v="163" actId="20577"/>
      <pc:docMkLst>
        <pc:docMk/>
      </pc:docMkLst>
      <pc:sldChg chg="addSp delSp modSp">
        <pc:chgData name="winter sun" userId="3100db474660e3f2" providerId="Windows Live" clId="Web-{E9F58E00-31D4-4A21-A996-3FEAC434D4D0}" dt="2022-04-19T17:49:31.236" v="16"/>
        <pc:sldMkLst>
          <pc:docMk/>
          <pc:sldMk cId="0" sldId="272"/>
        </pc:sldMkLst>
        <pc:spChg chg="add del">
          <ac:chgData name="winter sun" userId="3100db474660e3f2" providerId="Windows Live" clId="Web-{E9F58E00-31D4-4A21-A996-3FEAC434D4D0}" dt="2022-04-19T17:49:31.236" v="16"/>
          <ac:spMkLst>
            <pc:docMk/>
            <pc:sldMk cId="0" sldId="272"/>
            <ac:spMk id="2" creationId="{D7E7425A-6F16-7B96-6355-93B05BAB9F4E}"/>
          </ac:spMkLst>
        </pc:spChg>
        <pc:spChg chg="add del">
          <ac:chgData name="winter sun" userId="3100db474660e3f2" providerId="Windows Live" clId="Web-{E9F58E00-31D4-4A21-A996-3FEAC434D4D0}" dt="2022-04-19T17:49:31.173" v="14"/>
          <ac:spMkLst>
            <pc:docMk/>
            <pc:sldMk cId="0" sldId="272"/>
            <ac:spMk id="4" creationId="{0B403083-5426-A414-DABD-6EE4BA6D8888}"/>
          </ac:spMkLst>
        </pc:spChg>
        <pc:spChg chg="add del mod">
          <ac:chgData name="winter sun" userId="3100db474660e3f2" providerId="Windows Live" clId="Web-{E9F58E00-31D4-4A21-A996-3FEAC434D4D0}" dt="2022-04-19T17:49:31.204" v="15"/>
          <ac:spMkLst>
            <pc:docMk/>
            <pc:sldMk cId="0" sldId="272"/>
            <ac:spMk id="5" creationId="{DA62ACAD-BD63-8B85-071C-83AC38D23074}"/>
          </ac:spMkLst>
        </pc:spChg>
      </pc:sldChg>
      <pc:sldChg chg="modSp">
        <pc:chgData name="winter sun" userId="3100db474660e3f2" providerId="Windows Live" clId="Web-{E9F58E00-31D4-4A21-A996-3FEAC434D4D0}" dt="2022-04-19T18:00:23.471" v="135"/>
        <pc:sldMkLst>
          <pc:docMk/>
          <pc:sldMk cId="3300741403" sldId="305"/>
        </pc:sldMkLst>
        <pc:picChg chg="mod">
          <ac:chgData name="winter sun" userId="3100db474660e3f2" providerId="Windows Live" clId="Web-{E9F58E00-31D4-4A21-A996-3FEAC434D4D0}" dt="2022-04-19T18:00:23.471" v="135"/>
          <ac:picMkLst>
            <pc:docMk/>
            <pc:sldMk cId="3300741403" sldId="305"/>
            <ac:picMk id="2" creationId="{8EB453A4-88F4-DC00-F764-C4E06633BE6D}"/>
          </ac:picMkLst>
        </pc:picChg>
      </pc:sldChg>
      <pc:sldChg chg="addSp delSp modSp">
        <pc:chgData name="winter sun" userId="3100db474660e3f2" providerId="Windows Live" clId="Web-{E9F58E00-31D4-4A21-A996-3FEAC434D4D0}" dt="2022-04-19T17:46:40.544" v="11"/>
        <pc:sldMkLst>
          <pc:docMk/>
          <pc:sldMk cId="2084116368" sldId="320"/>
        </pc:sldMkLst>
        <pc:spChg chg="add del mod">
          <ac:chgData name="winter sun" userId="3100db474660e3f2" providerId="Windows Live" clId="Web-{E9F58E00-31D4-4A21-A996-3FEAC434D4D0}" dt="2022-04-19T17:45:48.246" v="5"/>
          <ac:spMkLst>
            <pc:docMk/>
            <pc:sldMk cId="2084116368" sldId="320"/>
            <ac:spMk id="2" creationId="{99980A50-CAC7-D417-5957-83DDB5CB12DD}"/>
          </ac:spMkLst>
        </pc:spChg>
        <pc:spChg chg="add del mod">
          <ac:chgData name="winter sun" userId="3100db474660e3f2" providerId="Windows Live" clId="Web-{E9F58E00-31D4-4A21-A996-3FEAC434D4D0}" dt="2022-04-19T17:46:40.544" v="11"/>
          <ac:spMkLst>
            <pc:docMk/>
            <pc:sldMk cId="2084116368" sldId="320"/>
            <ac:spMk id="3" creationId="{601A0FE7-7EC5-D6F0-81A4-40926E6AF423}"/>
          </ac:spMkLst>
        </pc:spChg>
      </pc:sldChg>
      <pc:sldChg chg="del">
        <pc:chgData name="winter sun" userId="3100db474660e3f2" providerId="Windows Live" clId="Web-{E9F58E00-31D4-4A21-A996-3FEAC434D4D0}" dt="2022-04-19T17:48:20.578" v="12"/>
        <pc:sldMkLst>
          <pc:docMk/>
          <pc:sldMk cId="2140945420" sldId="322"/>
        </pc:sldMkLst>
      </pc:sldChg>
      <pc:sldChg chg="addSp delSp modSp add ord replId">
        <pc:chgData name="winter sun" userId="3100db474660e3f2" providerId="Windows Live" clId="Web-{E9F58E00-31D4-4A21-A996-3FEAC434D4D0}" dt="2022-04-19T18:02:07.551" v="163" actId="20577"/>
        <pc:sldMkLst>
          <pc:docMk/>
          <pc:sldMk cId="3680295295" sldId="322"/>
        </pc:sldMkLst>
        <pc:spChg chg="add del mod">
          <ac:chgData name="winter sun" userId="3100db474660e3f2" providerId="Windows Live" clId="Web-{E9F58E00-31D4-4A21-A996-3FEAC434D4D0}" dt="2022-04-19T17:54:04.663" v="106"/>
          <ac:spMkLst>
            <pc:docMk/>
            <pc:sldMk cId="3680295295" sldId="322"/>
            <ac:spMk id="2" creationId="{36D514B6-3E3A-D133-5AEB-D099B0E7BE79}"/>
          </ac:spMkLst>
        </pc:spChg>
        <pc:spChg chg="mod">
          <ac:chgData name="winter sun" userId="3100db474660e3f2" providerId="Windows Live" clId="Web-{E9F58E00-31D4-4A21-A996-3FEAC434D4D0}" dt="2022-04-19T17:51:52.363" v="98" actId="20577"/>
          <ac:spMkLst>
            <pc:docMk/>
            <pc:sldMk cId="3680295295" sldId="322"/>
            <ac:spMk id="146" creationId="{00000000-0000-0000-0000-000000000000}"/>
          </ac:spMkLst>
        </pc:spChg>
        <pc:spChg chg="mod">
          <ac:chgData name="winter sun" userId="3100db474660e3f2" providerId="Windows Live" clId="Web-{E9F58E00-31D4-4A21-A996-3FEAC434D4D0}" dt="2022-04-19T18:02:07.551" v="163" actId="20577"/>
          <ac:spMkLst>
            <pc:docMk/>
            <pc:sldMk cId="3680295295" sldId="322"/>
            <ac:spMk id="147" creationId="{00000000-0000-0000-0000-000000000000}"/>
          </ac:spMkLst>
        </pc:spChg>
        <pc:picChg chg="add mod">
          <ac:chgData name="winter sun" userId="3100db474660e3f2" providerId="Windows Live" clId="Web-{E9F58E00-31D4-4A21-A996-3FEAC434D4D0}" dt="2022-04-19T17:56:49.323" v="130" actId="1076"/>
          <ac:picMkLst>
            <pc:docMk/>
            <pc:sldMk cId="3680295295" sldId="322"/>
            <ac:picMk id="3" creationId="{AAB0B670-B1C3-8D5F-1A80-068E0E53ABE1}"/>
          </ac:picMkLst>
        </pc:picChg>
        <pc:picChg chg="del mod">
          <ac:chgData name="winter sun" userId="3100db474660e3f2" providerId="Windows Live" clId="Web-{E9F58E00-31D4-4A21-A996-3FEAC434D4D0}" dt="2022-04-19T17:56:02.478" v="118"/>
          <ac:picMkLst>
            <pc:docMk/>
            <pc:sldMk cId="3680295295" sldId="322"/>
            <ac:picMk id="145" creationId="{00000000-0000-0000-0000-000000000000}"/>
          </ac:picMkLst>
        </pc:picChg>
      </pc:sldChg>
      <pc:sldChg chg="addSp delSp new del">
        <pc:chgData name="winter sun" userId="3100db474660e3f2" providerId="Windows Live" clId="Web-{E9F58E00-31D4-4A21-A996-3FEAC434D4D0}" dt="2022-04-19T17:58:39.484" v="134"/>
        <pc:sldMkLst>
          <pc:docMk/>
          <pc:sldMk cId="2198509730" sldId="323"/>
        </pc:sldMkLst>
        <pc:spChg chg="del">
          <ac:chgData name="winter sun" userId="3100db474660e3f2" providerId="Windows Live" clId="Web-{E9F58E00-31D4-4A21-A996-3FEAC434D4D0}" dt="2022-04-19T17:57:37.295" v="132"/>
          <ac:spMkLst>
            <pc:docMk/>
            <pc:sldMk cId="2198509730" sldId="323"/>
            <ac:spMk id="2" creationId="{BC8DCEA0-AC81-F195-FCF9-3CB5A629516D}"/>
          </ac:spMkLst>
        </pc:spChg>
        <pc:spChg chg="add">
          <ac:chgData name="winter sun" userId="3100db474660e3f2" providerId="Windows Live" clId="Web-{E9F58E00-31D4-4A21-A996-3FEAC434D4D0}" dt="2022-04-19T17:57:37.358" v="133"/>
          <ac:spMkLst>
            <pc:docMk/>
            <pc:sldMk cId="2198509730" sldId="323"/>
            <ac:spMk id="5" creationId="{EE33BC03-5302-3C60-F2DB-131173FA111E}"/>
          </ac:spMkLst>
        </pc:spChg>
      </pc:sldChg>
    </pc:docChg>
  </pc:docChgLst>
  <pc:docChgLst>
    <pc:chgData name="winter sun" userId="3100db474660e3f2" providerId="Windows Live" clId="Web-{AF2DA87A-908E-4118-BF0A-1826BCF42274}"/>
    <pc:docChg chg="addSld delSld modSld sldOrd">
      <pc:chgData name="winter sun" userId="3100db474660e3f2" providerId="Windows Live" clId="Web-{AF2DA87A-908E-4118-BF0A-1826BCF42274}" dt="2022-04-18T19:24:34.250" v="501"/>
      <pc:docMkLst>
        <pc:docMk/>
      </pc:docMkLst>
      <pc:sldChg chg="addSp delSp modSp">
        <pc:chgData name="winter sun" userId="3100db474660e3f2" providerId="Windows Live" clId="Web-{AF2DA87A-908E-4118-BF0A-1826BCF42274}" dt="2022-04-18T18:29:58.414" v="323" actId="1076"/>
        <pc:sldMkLst>
          <pc:docMk/>
          <pc:sldMk cId="0" sldId="257"/>
        </pc:sldMkLst>
        <pc:spChg chg="add del mod">
          <ac:chgData name="winter sun" userId="3100db474660e3f2" providerId="Windows Live" clId="Web-{AF2DA87A-908E-4118-BF0A-1826BCF42274}" dt="2022-04-18T18:23:24.703" v="242"/>
          <ac:spMkLst>
            <pc:docMk/>
            <pc:sldMk cId="0" sldId="257"/>
            <ac:spMk id="2" creationId="{E88D126A-F7FD-E4AF-8CBB-BCB39F9F41CC}"/>
          </ac:spMkLst>
        </pc:spChg>
        <pc:spChg chg="add mod">
          <ac:chgData name="winter sun" userId="3100db474660e3f2" providerId="Windows Live" clId="Web-{AF2DA87A-908E-4118-BF0A-1826BCF42274}" dt="2022-04-18T18:23:04.499" v="237" actId="1076"/>
          <ac:spMkLst>
            <pc:docMk/>
            <pc:sldMk cId="0" sldId="257"/>
            <ac:spMk id="7" creationId="{CFE6B8F6-CCF2-468F-1D78-CDB4A51C673E}"/>
          </ac:spMkLst>
        </pc:spChg>
        <pc:spChg chg="add mod">
          <ac:chgData name="winter sun" userId="3100db474660e3f2" providerId="Windows Live" clId="Web-{AF2DA87A-908E-4118-BF0A-1826BCF42274}" dt="2022-04-18T18:24:10.501" v="253" actId="1076"/>
          <ac:spMkLst>
            <pc:docMk/>
            <pc:sldMk cId="0" sldId="257"/>
            <ac:spMk id="9" creationId="{B6F6FEE4-EE03-AE40-7855-87D9BD4362F1}"/>
          </ac:spMkLst>
        </pc:spChg>
        <pc:spChg chg="add mod">
          <ac:chgData name="winter sun" userId="3100db474660e3f2" providerId="Windows Live" clId="Web-{AF2DA87A-908E-4118-BF0A-1826BCF42274}" dt="2022-04-18T18:29:05.179" v="310" actId="20577"/>
          <ac:spMkLst>
            <pc:docMk/>
            <pc:sldMk cId="0" sldId="257"/>
            <ac:spMk id="10" creationId="{167D1EFC-F2E0-5F08-D516-A1FC6CAC77B3}"/>
          </ac:spMkLst>
        </pc:spChg>
        <pc:spChg chg="add mod">
          <ac:chgData name="winter sun" userId="3100db474660e3f2" providerId="Windows Live" clId="Web-{AF2DA87A-908E-4118-BF0A-1826BCF42274}" dt="2022-04-18T18:29:58.414" v="323" actId="1076"/>
          <ac:spMkLst>
            <pc:docMk/>
            <pc:sldMk cId="0" sldId="257"/>
            <ac:spMk id="11" creationId="{FE3FE12C-506D-D3B3-9CF4-D99048ADCD32}"/>
          </ac:spMkLst>
        </pc:spChg>
        <pc:spChg chg="mod">
          <ac:chgData name="winter sun" userId="3100db474660e3f2" providerId="Windows Live" clId="Web-{AF2DA87A-908E-4118-BF0A-1826BCF42274}" dt="2022-04-18T18:19:45.026" v="197" actId="20577"/>
          <ac:spMkLst>
            <pc:docMk/>
            <pc:sldMk cId="0" sldId="257"/>
            <ac:spMk id="76" creationId="{00000000-0000-0000-0000-000000000000}"/>
          </ac:spMkLst>
        </pc:spChg>
        <pc:spChg chg="mod">
          <ac:chgData name="winter sun" userId="3100db474660e3f2" providerId="Windows Live" clId="Web-{AF2DA87A-908E-4118-BF0A-1826BCF42274}" dt="2022-04-18T18:22:12.826" v="224" actId="20577"/>
          <ac:spMkLst>
            <pc:docMk/>
            <pc:sldMk cId="0" sldId="257"/>
            <ac:spMk id="77" creationId="{00000000-0000-0000-0000-000000000000}"/>
          </ac:spMkLst>
        </pc:spChg>
        <pc:spChg chg="del">
          <ac:chgData name="winter sun" userId="3100db474660e3f2" providerId="Windows Live" clId="Web-{AF2DA87A-908E-4118-BF0A-1826BCF42274}" dt="2022-04-18T18:22:18.654" v="225"/>
          <ac:spMkLst>
            <pc:docMk/>
            <pc:sldMk cId="0" sldId="257"/>
            <ac:spMk id="78" creationId="{00000000-0000-0000-0000-000000000000}"/>
          </ac:spMkLst>
        </pc:spChg>
        <pc:spChg chg="del">
          <ac:chgData name="winter sun" userId="3100db474660e3f2" providerId="Windows Live" clId="Web-{AF2DA87A-908E-4118-BF0A-1826BCF42274}" dt="2022-04-18T18:20:07.917" v="198"/>
          <ac:spMkLst>
            <pc:docMk/>
            <pc:sldMk cId="0" sldId="257"/>
            <ac:spMk id="79" creationId="{00000000-0000-0000-0000-000000000000}"/>
          </ac:spMkLst>
        </pc:spChg>
      </pc:sldChg>
      <pc:sldChg chg="del">
        <pc:chgData name="winter sun" userId="3100db474660e3f2" providerId="Windows Live" clId="Web-{AF2DA87A-908E-4118-BF0A-1826BCF42274}" dt="2022-04-18T19:24:17.984" v="465"/>
        <pc:sldMkLst>
          <pc:docMk/>
          <pc:sldMk cId="0" sldId="258"/>
        </pc:sldMkLst>
      </pc:sldChg>
      <pc:sldChg chg="del">
        <pc:chgData name="winter sun" userId="3100db474660e3f2" providerId="Windows Live" clId="Web-{AF2DA87A-908E-4118-BF0A-1826BCF42274}" dt="2022-04-18T19:24:17.999" v="466"/>
        <pc:sldMkLst>
          <pc:docMk/>
          <pc:sldMk cId="0" sldId="259"/>
        </pc:sldMkLst>
      </pc:sldChg>
      <pc:sldChg chg="del">
        <pc:chgData name="winter sun" userId="3100db474660e3f2" providerId="Windows Live" clId="Web-{AF2DA87A-908E-4118-BF0A-1826BCF42274}" dt="2022-04-18T19:24:18.140" v="467"/>
        <pc:sldMkLst>
          <pc:docMk/>
          <pc:sldMk cId="0" sldId="260"/>
        </pc:sldMkLst>
      </pc:sldChg>
      <pc:sldChg chg="del">
        <pc:chgData name="winter sun" userId="3100db474660e3f2" providerId="Windows Live" clId="Web-{AF2DA87A-908E-4118-BF0A-1826BCF42274}" dt="2022-04-18T19:24:18.156" v="468"/>
        <pc:sldMkLst>
          <pc:docMk/>
          <pc:sldMk cId="0" sldId="261"/>
        </pc:sldMkLst>
      </pc:sldChg>
      <pc:sldChg chg="del">
        <pc:chgData name="winter sun" userId="3100db474660e3f2" providerId="Windows Live" clId="Web-{AF2DA87A-908E-4118-BF0A-1826BCF42274}" dt="2022-04-18T19:24:18.187" v="471"/>
        <pc:sldMkLst>
          <pc:docMk/>
          <pc:sldMk cId="0" sldId="263"/>
        </pc:sldMkLst>
      </pc:sldChg>
      <pc:sldChg chg="del">
        <pc:chgData name="winter sun" userId="3100db474660e3f2" providerId="Windows Live" clId="Web-{AF2DA87A-908E-4118-BF0A-1826BCF42274}" dt="2022-04-18T19:24:18.202" v="472"/>
        <pc:sldMkLst>
          <pc:docMk/>
          <pc:sldMk cId="0" sldId="264"/>
        </pc:sldMkLst>
      </pc:sldChg>
      <pc:sldChg chg="del">
        <pc:chgData name="winter sun" userId="3100db474660e3f2" providerId="Windows Live" clId="Web-{AF2DA87A-908E-4118-BF0A-1826BCF42274}" dt="2022-04-18T19:24:18.218" v="473"/>
        <pc:sldMkLst>
          <pc:docMk/>
          <pc:sldMk cId="0" sldId="265"/>
        </pc:sldMkLst>
      </pc:sldChg>
      <pc:sldChg chg="modSp del">
        <pc:chgData name="winter sun" userId="3100db474660e3f2" providerId="Windows Live" clId="Web-{AF2DA87A-908E-4118-BF0A-1826BCF42274}" dt="2022-04-18T19:24:18.234" v="474"/>
        <pc:sldMkLst>
          <pc:docMk/>
          <pc:sldMk cId="0" sldId="266"/>
        </pc:sldMkLst>
        <pc:spChg chg="mod">
          <ac:chgData name="winter sun" userId="3100db474660e3f2" providerId="Windows Live" clId="Web-{AF2DA87A-908E-4118-BF0A-1826BCF42274}" dt="2022-04-18T18:31:46.307" v="349" actId="14100"/>
          <ac:spMkLst>
            <pc:docMk/>
            <pc:sldMk cId="0" sldId="266"/>
            <ac:spMk id="153" creationId="{00000000-0000-0000-0000-000000000000}"/>
          </ac:spMkLst>
        </pc:spChg>
      </pc:sldChg>
      <pc:sldChg chg="del">
        <pc:chgData name="winter sun" userId="3100db474660e3f2" providerId="Windows Live" clId="Web-{AF2DA87A-908E-4118-BF0A-1826BCF42274}" dt="2022-04-18T19:24:18.249" v="475"/>
        <pc:sldMkLst>
          <pc:docMk/>
          <pc:sldMk cId="0" sldId="267"/>
        </pc:sldMkLst>
      </pc:sldChg>
      <pc:sldChg chg="del">
        <pc:chgData name="winter sun" userId="3100db474660e3f2" providerId="Windows Live" clId="Web-{AF2DA87A-908E-4118-BF0A-1826BCF42274}" dt="2022-04-18T19:24:18.265" v="476"/>
        <pc:sldMkLst>
          <pc:docMk/>
          <pc:sldMk cId="0" sldId="268"/>
        </pc:sldMkLst>
      </pc:sldChg>
      <pc:sldChg chg="del">
        <pc:chgData name="winter sun" userId="3100db474660e3f2" providerId="Windows Live" clId="Web-{AF2DA87A-908E-4118-BF0A-1826BCF42274}" dt="2022-04-18T19:24:18.281" v="477"/>
        <pc:sldMkLst>
          <pc:docMk/>
          <pc:sldMk cId="0" sldId="269"/>
        </pc:sldMkLst>
      </pc:sldChg>
      <pc:sldChg chg="del">
        <pc:chgData name="winter sun" userId="3100db474660e3f2" providerId="Windows Live" clId="Web-{AF2DA87A-908E-4118-BF0A-1826BCF42274}" dt="2022-04-18T19:24:18.296" v="478"/>
        <pc:sldMkLst>
          <pc:docMk/>
          <pc:sldMk cId="0" sldId="270"/>
        </pc:sldMkLst>
      </pc:sldChg>
      <pc:sldChg chg="del">
        <pc:chgData name="winter sun" userId="3100db474660e3f2" providerId="Windows Live" clId="Web-{AF2DA87A-908E-4118-BF0A-1826BCF42274}" dt="2022-04-18T19:24:20.265" v="479"/>
        <pc:sldMkLst>
          <pc:docMk/>
          <pc:sldMk cId="0" sldId="271"/>
        </pc:sldMkLst>
      </pc:sldChg>
      <pc:sldChg chg="modSp">
        <pc:chgData name="winter sun" userId="3100db474660e3f2" providerId="Windows Live" clId="Web-{AF2DA87A-908E-4118-BF0A-1826BCF42274}" dt="2022-04-18T18:12:54.940" v="163" actId="20577"/>
        <pc:sldMkLst>
          <pc:docMk/>
          <pc:sldMk cId="0" sldId="272"/>
        </pc:sldMkLst>
        <pc:spChg chg="mod">
          <ac:chgData name="winter sun" userId="3100db474660e3f2" providerId="Windows Live" clId="Web-{AF2DA87A-908E-4118-BF0A-1826BCF42274}" dt="2022-04-18T18:12:54.940" v="163" actId="20577"/>
          <ac:spMkLst>
            <pc:docMk/>
            <pc:sldMk cId="0" sldId="272"/>
            <ac:spMk id="225" creationId="{00000000-0000-0000-0000-000000000000}"/>
          </ac:spMkLst>
        </pc:spChg>
      </pc:sldChg>
      <pc:sldChg chg="del">
        <pc:chgData name="winter sun" userId="3100db474660e3f2" providerId="Windows Live" clId="Web-{AF2DA87A-908E-4118-BF0A-1826BCF42274}" dt="2022-04-18T19:24:20.406" v="480"/>
        <pc:sldMkLst>
          <pc:docMk/>
          <pc:sldMk cId="0" sldId="273"/>
        </pc:sldMkLst>
      </pc:sldChg>
      <pc:sldChg chg="del">
        <pc:chgData name="winter sun" userId="3100db474660e3f2" providerId="Windows Live" clId="Web-{AF2DA87A-908E-4118-BF0A-1826BCF42274}" dt="2022-04-18T19:24:20.484" v="481"/>
        <pc:sldMkLst>
          <pc:docMk/>
          <pc:sldMk cId="0" sldId="274"/>
        </pc:sldMkLst>
      </pc:sldChg>
      <pc:sldChg chg="del">
        <pc:chgData name="winter sun" userId="3100db474660e3f2" providerId="Windows Live" clId="Web-{AF2DA87A-908E-4118-BF0A-1826BCF42274}" dt="2022-04-18T19:24:20.499" v="482"/>
        <pc:sldMkLst>
          <pc:docMk/>
          <pc:sldMk cId="0" sldId="276"/>
        </pc:sldMkLst>
      </pc:sldChg>
      <pc:sldChg chg="del">
        <pc:chgData name="winter sun" userId="3100db474660e3f2" providerId="Windows Live" clId="Web-{AF2DA87A-908E-4118-BF0A-1826BCF42274}" dt="2022-04-18T19:24:20.546" v="484"/>
        <pc:sldMkLst>
          <pc:docMk/>
          <pc:sldMk cId="0" sldId="277"/>
        </pc:sldMkLst>
      </pc:sldChg>
      <pc:sldChg chg="del">
        <pc:chgData name="winter sun" userId="3100db474660e3f2" providerId="Windows Live" clId="Web-{AF2DA87A-908E-4118-BF0A-1826BCF42274}" dt="2022-04-18T19:24:20.562" v="485"/>
        <pc:sldMkLst>
          <pc:docMk/>
          <pc:sldMk cId="0" sldId="278"/>
        </pc:sldMkLst>
      </pc:sldChg>
      <pc:sldChg chg="del">
        <pc:chgData name="winter sun" userId="3100db474660e3f2" providerId="Windows Live" clId="Web-{AF2DA87A-908E-4118-BF0A-1826BCF42274}" dt="2022-04-18T19:24:20.578" v="486"/>
        <pc:sldMkLst>
          <pc:docMk/>
          <pc:sldMk cId="0" sldId="279"/>
        </pc:sldMkLst>
      </pc:sldChg>
      <pc:sldChg chg="del">
        <pc:chgData name="winter sun" userId="3100db474660e3f2" providerId="Windows Live" clId="Web-{AF2DA87A-908E-4118-BF0A-1826BCF42274}" dt="2022-04-18T19:24:20.593" v="487"/>
        <pc:sldMkLst>
          <pc:docMk/>
          <pc:sldMk cId="0" sldId="280"/>
        </pc:sldMkLst>
      </pc:sldChg>
      <pc:sldChg chg="del">
        <pc:chgData name="winter sun" userId="3100db474660e3f2" providerId="Windows Live" clId="Web-{AF2DA87A-908E-4118-BF0A-1826BCF42274}" dt="2022-04-18T19:24:20.593" v="488"/>
        <pc:sldMkLst>
          <pc:docMk/>
          <pc:sldMk cId="0" sldId="281"/>
        </pc:sldMkLst>
      </pc:sldChg>
      <pc:sldChg chg="del">
        <pc:chgData name="winter sun" userId="3100db474660e3f2" providerId="Windows Live" clId="Web-{AF2DA87A-908E-4118-BF0A-1826BCF42274}" dt="2022-04-18T19:24:20.609" v="489"/>
        <pc:sldMkLst>
          <pc:docMk/>
          <pc:sldMk cId="0" sldId="282"/>
        </pc:sldMkLst>
      </pc:sldChg>
      <pc:sldChg chg="del">
        <pc:chgData name="winter sun" userId="3100db474660e3f2" providerId="Windows Live" clId="Web-{AF2DA87A-908E-4118-BF0A-1826BCF42274}" dt="2022-04-18T19:24:20.624" v="490"/>
        <pc:sldMkLst>
          <pc:docMk/>
          <pc:sldMk cId="0" sldId="283"/>
        </pc:sldMkLst>
      </pc:sldChg>
      <pc:sldChg chg="del">
        <pc:chgData name="winter sun" userId="3100db474660e3f2" providerId="Windows Live" clId="Web-{AF2DA87A-908E-4118-BF0A-1826BCF42274}" dt="2022-04-18T19:24:34.250" v="501"/>
        <pc:sldMkLst>
          <pc:docMk/>
          <pc:sldMk cId="0" sldId="284"/>
        </pc:sldMkLst>
      </pc:sldChg>
      <pc:sldChg chg="del">
        <pc:chgData name="winter sun" userId="3100db474660e3f2" providerId="Windows Live" clId="Web-{AF2DA87A-908E-4118-BF0A-1826BCF42274}" dt="2022-04-18T19:24:34.218" v="499"/>
        <pc:sldMkLst>
          <pc:docMk/>
          <pc:sldMk cId="0" sldId="285"/>
        </pc:sldMkLst>
      </pc:sldChg>
      <pc:sldChg chg="del">
        <pc:chgData name="winter sun" userId="3100db474660e3f2" providerId="Windows Live" clId="Web-{AF2DA87A-908E-4118-BF0A-1826BCF42274}" dt="2022-04-18T19:24:34.093" v="493"/>
        <pc:sldMkLst>
          <pc:docMk/>
          <pc:sldMk cId="0" sldId="286"/>
        </pc:sldMkLst>
      </pc:sldChg>
      <pc:sldChg chg="del">
        <pc:chgData name="winter sun" userId="3100db474660e3f2" providerId="Windows Live" clId="Web-{AF2DA87A-908E-4118-BF0A-1826BCF42274}" dt="2022-04-18T19:24:20.640" v="491"/>
        <pc:sldMkLst>
          <pc:docMk/>
          <pc:sldMk cId="0" sldId="287"/>
        </pc:sldMkLst>
      </pc:sldChg>
      <pc:sldChg chg="del">
        <pc:chgData name="winter sun" userId="3100db474660e3f2" providerId="Windows Live" clId="Web-{AF2DA87A-908E-4118-BF0A-1826BCF42274}" dt="2022-04-18T19:24:34.078" v="492"/>
        <pc:sldMkLst>
          <pc:docMk/>
          <pc:sldMk cId="0" sldId="288"/>
        </pc:sldMkLst>
      </pc:sldChg>
      <pc:sldChg chg="del">
        <pc:chgData name="winter sun" userId="3100db474660e3f2" providerId="Windows Live" clId="Web-{AF2DA87A-908E-4118-BF0A-1826BCF42274}" dt="2022-04-18T19:24:34.125" v="495"/>
        <pc:sldMkLst>
          <pc:docMk/>
          <pc:sldMk cId="0" sldId="289"/>
        </pc:sldMkLst>
      </pc:sldChg>
      <pc:sldChg chg="del">
        <pc:chgData name="winter sun" userId="3100db474660e3f2" providerId="Windows Live" clId="Web-{AF2DA87A-908E-4118-BF0A-1826BCF42274}" dt="2022-04-18T19:24:34.109" v="494"/>
        <pc:sldMkLst>
          <pc:docMk/>
          <pc:sldMk cId="0" sldId="290"/>
        </pc:sldMkLst>
      </pc:sldChg>
      <pc:sldChg chg="del">
        <pc:chgData name="winter sun" userId="3100db474660e3f2" providerId="Windows Live" clId="Web-{AF2DA87A-908E-4118-BF0A-1826BCF42274}" dt="2022-04-18T19:24:34.156" v="496"/>
        <pc:sldMkLst>
          <pc:docMk/>
          <pc:sldMk cId="0" sldId="291"/>
        </pc:sldMkLst>
      </pc:sldChg>
      <pc:sldChg chg="del">
        <pc:chgData name="winter sun" userId="3100db474660e3f2" providerId="Windows Live" clId="Web-{AF2DA87A-908E-4118-BF0A-1826BCF42274}" dt="2022-04-18T19:24:34.203" v="497"/>
        <pc:sldMkLst>
          <pc:docMk/>
          <pc:sldMk cId="0" sldId="292"/>
        </pc:sldMkLst>
      </pc:sldChg>
      <pc:sldChg chg="del">
        <pc:chgData name="winter sun" userId="3100db474660e3f2" providerId="Windows Live" clId="Web-{AF2DA87A-908E-4118-BF0A-1826BCF42274}" dt="2022-04-18T19:24:34.203" v="498"/>
        <pc:sldMkLst>
          <pc:docMk/>
          <pc:sldMk cId="0" sldId="293"/>
        </pc:sldMkLst>
      </pc:sldChg>
      <pc:sldChg chg="del">
        <pc:chgData name="winter sun" userId="3100db474660e3f2" providerId="Windows Live" clId="Web-{AF2DA87A-908E-4118-BF0A-1826BCF42274}" dt="2022-04-18T19:24:34.234" v="500"/>
        <pc:sldMkLst>
          <pc:docMk/>
          <pc:sldMk cId="0" sldId="294"/>
        </pc:sldMkLst>
      </pc:sldChg>
      <pc:sldChg chg="addSp delSp modSp">
        <pc:chgData name="winter sun" userId="3100db474660e3f2" providerId="Windows Live" clId="Web-{AF2DA87A-908E-4118-BF0A-1826BCF42274}" dt="2022-04-18T18:17:21.601" v="187" actId="1076"/>
        <pc:sldMkLst>
          <pc:docMk/>
          <pc:sldMk cId="2118416747" sldId="295"/>
        </pc:sldMkLst>
        <pc:spChg chg="mod">
          <ac:chgData name="winter sun" userId="3100db474660e3f2" providerId="Windows Live" clId="Web-{AF2DA87A-908E-4118-BF0A-1826BCF42274}" dt="2022-04-18T18:06:35.181" v="145" actId="20577"/>
          <ac:spMkLst>
            <pc:docMk/>
            <pc:sldMk cId="2118416747" sldId="295"/>
            <ac:spMk id="117" creationId="{00000000-0000-0000-0000-000000000000}"/>
          </ac:spMkLst>
        </pc:spChg>
        <pc:grpChg chg="del">
          <ac:chgData name="winter sun" userId="3100db474660e3f2" providerId="Windows Live" clId="Web-{AF2DA87A-908E-4118-BF0A-1826BCF42274}" dt="2022-04-18T18:14:31.567" v="166"/>
          <ac:grpSpMkLst>
            <pc:docMk/>
            <pc:sldMk cId="2118416747" sldId="295"/>
            <ac:grpSpMk id="118" creationId="{00000000-0000-0000-0000-000000000000}"/>
          </ac:grpSpMkLst>
        </pc:grpChg>
        <pc:picChg chg="add del mod">
          <ac:chgData name="winter sun" userId="3100db474660e3f2" providerId="Windows Live" clId="Web-{AF2DA87A-908E-4118-BF0A-1826BCF42274}" dt="2022-04-18T18:15:17.708" v="171"/>
          <ac:picMkLst>
            <pc:docMk/>
            <pc:sldMk cId="2118416747" sldId="295"/>
            <ac:picMk id="2" creationId="{D415C698-B036-904B-F203-466422D43726}"/>
          </ac:picMkLst>
        </pc:picChg>
        <pc:picChg chg="add del mod">
          <ac:chgData name="winter sun" userId="3100db474660e3f2" providerId="Windows Live" clId="Web-{AF2DA87A-908E-4118-BF0A-1826BCF42274}" dt="2022-04-18T18:17:11.523" v="184"/>
          <ac:picMkLst>
            <pc:docMk/>
            <pc:sldMk cId="2118416747" sldId="295"/>
            <ac:picMk id="3" creationId="{F120F782-5FB4-2C3A-498F-3D201D15B52B}"/>
          </ac:picMkLst>
        </pc:picChg>
        <pc:picChg chg="add mod">
          <ac:chgData name="winter sun" userId="3100db474660e3f2" providerId="Windows Live" clId="Web-{AF2DA87A-908E-4118-BF0A-1826BCF42274}" dt="2022-04-18T18:17:21.601" v="187" actId="1076"/>
          <ac:picMkLst>
            <pc:docMk/>
            <pc:sldMk cId="2118416747" sldId="295"/>
            <ac:picMk id="4" creationId="{4C712A2F-1FC3-E800-E9DD-1808EE74AB05}"/>
          </ac:picMkLst>
        </pc:picChg>
      </pc:sldChg>
      <pc:sldChg chg="modSp">
        <pc:chgData name="winter sun" userId="3100db474660e3f2" providerId="Windows Live" clId="Web-{AF2DA87A-908E-4118-BF0A-1826BCF42274}" dt="2022-04-18T18:12:20.908" v="162"/>
        <pc:sldMkLst>
          <pc:docMk/>
          <pc:sldMk cId="1035633578" sldId="296"/>
        </pc:sldMkLst>
        <pc:spChg chg="mod">
          <ac:chgData name="winter sun" userId="3100db474660e3f2" providerId="Windows Live" clId="Web-{AF2DA87A-908E-4118-BF0A-1826BCF42274}" dt="2022-04-18T18:11:49.298" v="161" actId="1076"/>
          <ac:spMkLst>
            <pc:docMk/>
            <pc:sldMk cId="1035633578" sldId="296"/>
            <ac:spMk id="147" creationId="{00000000-0000-0000-0000-000000000000}"/>
          </ac:spMkLst>
        </pc:spChg>
        <pc:picChg chg="mod">
          <ac:chgData name="winter sun" userId="3100db474660e3f2" providerId="Windows Live" clId="Web-{AF2DA87A-908E-4118-BF0A-1826BCF42274}" dt="2022-04-18T18:12:20.908" v="162"/>
          <ac:picMkLst>
            <pc:docMk/>
            <pc:sldMk cId="1035633578" sldId="296"/>
            <ac:picMk id="145" creationId="{00000000-0000-0000-0000-000000000000}"/>
          </ac:picMkLst>
        </pc:picChg>
      </pc:sldChg>
      <pc:sldChg chg="del">
        <pc:chgData name="winter sun" userId="3100db474660e3f2" providerId="Windows Live" clId="Web-{AF2DA87A-908E-4118-BF0A-1826BCF42274}" dt="2022-04-18T19:24:18.171" v="470"/>
        <pc:sldMkLst>
          <pc:docMk/>
          <pc:sldMk cId="3876783174" sldId="297"/>
        </pc:sldMkLst>
      </pc:sldChg>
      <pc:sldChg chg="del">
        <pc:chgData name="winter sun" userId="3100db474660e3f2" providerId="Windows Live" clId="Web-{AF2DA87A-908E-4118-BF0A-1826BCF42274}" dt="2022-04-18T19:24:18.156" v="469"/>
        <pc:sldMkLst>
          <pc:docMk/>
          <pc:sldMk cId="4143118800" sldId="298"/>
        </pc:sldMkLst>
      </pc:sldChg>
      <pc:sldChg chg="del">
        <pc:chgData name="winter sun" userId="3100db474660e3f2" providerId="Windows Live" clId="Web-{AF2DA87A-908E-4118-BF0A-1826BCF42274}" dt="2022-04-18T18:11:08.750" v="155"/>
        <pc:sldMkLst>
          <pc:docMk/>
          <pc:sldMk cId="1726020799" sldId="299"/>
        </pc:sldMkLst>
      </pc:sldChg>
      <pc:sldChg chg="addSp delSp modSp ord">
        <pc:chgData name="winter sun" userId="3100db474660e3f2" providerId="Windows Live" clId="Web-{AF2DA87A-908E-4118-BF0A-1826BCF42274}" dt="2022-04-18T17:57:40.623" v="113" actId="14100"/>
        <pc:sldMkLst>
          <pc:docMk/>
          <pc:sldMk cId="1333797110" sldId="300"/>
        </pc:sldMkLst>
        <pc:spChg chg="add del mod">
          <ac:chgData name="winter sun" userId="3100db474660e3f2" providerId="Windows Live" clId="Web-{AF2DA87A-908E-4118-BF0A-1826BCF42274}" dt="2022-04-18T17:49:27.863" v="67"/>
          <ac:spMkLst>
            <pc:docMk/>
            <pc:sldMk cId="1333797110" sldId="300"/>
            <ac:spMk id="4" creationId="{28C9765C-E203-74E1-C813-165DBDD1C53D}"/>
          </ac:spMkLst>
        </pc:spChg>
        <pc:spChg chg="mod">
          <ac:chgData name="winter sun" userId="3100db474660e3f2" providerId="Windows Live" clId="Web-{AF2DA87A-908E-4118-BF0A-1826BCF42274}" dt="2022-04-18T17:49:37.301" v="68" actId="20577"/>
          <ac:spMkLst>
            <pc:docMk/>
            <pc:sldMk cId="1333797110" sldId="300"/>
            <ac:spMk id="233" creationId="{00000000-0000-0000-0000-000000000000}"/>
          </ac:spMkLst>
        </pc:spChg>
        <pc:spChg chg="mod">
          <ac:chgData name="winter sun" userId="3100db474660e3f2" providerId="Windows Live" clId="Web-{AF2DA87A-908E-4118-BF0A-1826BCF42274}" dt="2022-04-18T17:52:29.586" v="81" actId="1076"/>
          <ac:spMkLst>
            <pc:docMk/>
            <pc:sldMk cId="1333797110" sldId="300"/>
            <ac:spMk id="234" creationId="{00000000-0000-0000-0000-000000000000}"/>
          </ac:spMkLst>
        </pc:spChg>
        <pc:spChg chg="mod">
          <ac:chgData name="winter sun" userId="3100db474660e3f2" providerId="Windows Live" clId="Web-{AF2DA87A-908E-4118-BF0A-1826BCF42274}" dt="2022-04-18T17:52:26.117" v="80" actId="1076"/>
          <ac:spMkLst>
            <pc:docMk/>
            <pc:sldMk cId="1333797110" sldId="300"/>
            <ac:spMk id="235" creationId="{00000000-0000-0000-0000-000000000000}"/>
          </ac:spMkLst>
        </pc:spChg>
        <pc:spChg chg="mod">
          <ac:chgData name="winter sun" userId="3100db474660e3f2" providerId="Windows Live" clId="Web-{AF2DA87A-908E-4118-BF0A-1826BCF42274}" dt="2022-04-18T17:52:38.008" v="82" actId="1076"/>
          <ac:spMkLst>
            <pc:docMk/>
            <pc:sldMk cId="1333797110" sldId="300"/>
            <ac:spMk id="236" creationId="{00000000-0000-0000-0000-000000000000}"/>
          </ac:spMkLst>
        </pc:spChg>
        <pc:spChg chg="mod">
          <ac:chgData name="winter sun" userId="3100db474660e3f2" providerId="Windows Live" clId="Web-{AF2DA87A-908E-4118-BF0A-1826BCF42274}" dt="2022-04-18T17:48:51.784" v="58" actId="1076"/>
          <ac:spMkLst>
            <pc:docMk/>
            <pc:sldMk cId="1333797110" sldId="300"/>
            <ac:spMk id="237" creationId="{00000000-0000-0000-0000-000000000000}"/>
          </ac:spMkLst>
        </pc:spChg>
        <pc:spChg chg="mod">
          <ac:chgData name="winter sun" userId="3100db474660e3f2" providerId="Windows Live" clId="Web-{AF2DA87A-908E-4118-BF0A-1826BCF42274}" dt="2022-04-18T17:49:19.097" v="66" actId="1076"/>
          <ac:spMkLst>
            <pc:docMk/>
            <pc:sldMk cId="1333797110" sldId="300"/>
            <ac:spMk id="238" creationId="{00000000-0000-0000-0000-000000000000}"/>
          </ac:spMkLst>
        </pc:spChg>
        <pc:spChg chg="del">
          <ac:chgData name="winter sun" userId="3100db474660e3f2" providerId="Windows Live" clId="Web-{AF2DA87A-908E-4118-BF0A-1826BCF42274}" dt="2022-04-18T17:49:14.644" v="64"/>
          <ac:spMkLst>
            <pc:docMk/>
            <pc:sldMk cId="1333797110" sldId="300"/>
            <ac:spMk id="239" creationId="{00000000-0000-0000-0000-000000000000}"/>
          </ac:spMkLst>
        </pc:spChg>
        <pc:spChg chg="del">
          <ac:chgData name="winter sun" userId="3100db474660e3f2" providerId="Windows Live" clId="Web-{AF2DA87A-908E-4118-BF0A-1826BCF42274}" dt="2022-04-18T17:48:53.925" v="59"/>
          <ac:spMkLst>
            <pc:docMk/>
            <pc:sldMk cId="1333797110" sldId="300"/>
            <ac:spMk id="255" creationId="{00000000-0000-0000-0000-000000000000}"/>
          </ac:spMkLst>
        </pc:spChg>
        <pc:grpChg chg="del mod">
          <ac:chgData name="winter sun" userId="3100db474660e3f2" providerId="Windows Live" clId="Web-{AF2DA87A-908E-4118-BF0A-1826BCF42274}" dt="2022-04-18T17:50:50.849" v="73"/>
          <ac:grpSpMkLst>
            <pc:docMk/>
            <pc:sldMk cId="1333797110" sldId="300"/>
            <ac:grpSpMk id="240" creationId="{00000000-0000-0000-0000-000000000000}"/>
          </ac:grpSpMkLst>
        </pc:grpChg>
        <pc:grpChg chg="del mod">
          <ac:chgData name="winter sun" userId="3100db474660e3f2" providerId="Windows Live" clId="Web-{AF2DA87A-908E-4118-BF0A-1826BCF42274}" dt="2022-04-18T17:51:25.944" v="76"/>
          <ac:grpSpMkLst>
            <pc:docMk/>
            <pc:sldMk cId="1333797110" sldId="300"/>
            <ac:grpSpMk id="248" creationId="{00000000-0000-0000-0000-000000000000}"/>
          </ac:grpSpMkLst>
        </pc:grpChg>
        <pc:grpChg chg="del">
          <ac:chgData name="winter sun" userId="3100db474660e3f2" providerId="Windows Live" clId="Web-{AF2DA87A-908E-4118-BF0A-1826BCF42274}" dt="2022-04-18T17:48:46.222" v="57"/>
          <ac:grpSpMkLst>
            <pc:docMk/>
            <pc:sldMk cId="1333797110" sldId="300"/>
            <ac:grpSpMk id="256" creationId="{00000000-0000-0000-0000-000000000000}"/>
          </ac:grpSpMkLst>
        </pc:grpChg>
        <pc:grpChg chg="del">
          <ac:chgData name="winter sun" userId="3100db474660e3f2" providerId="Windows Live" clId="Web-{AF2DA87A-908E-4118-BF0A-1826BCF42274}" dt="2022-04-18T17:49:16.691" v="65"/>
          <ac:grpSpMkLst>
            <pc:docMk/>
            <pc:sldMk cId="1333797110" sldId="300"/>
            <ac:grpSpMk id="259" creationId="{00000000-0000-0000-0000-000000000000}"/>
          </ac:grpSpMkLst>
        </pc:grpChg>
        <pc:grpChg chg="del">
          <ac:chgData name="winter sun" userId="3100db474660e3f2" providerId="Windows Live" clId="Web-{AF2DA87A-908E-4118-BF0A-1826BCF42274}" dt="2022-04-18T17:47:00.782" v="38"/>
          <ac:grpSpMkLst>
            <pc:docMk/>
            <pc:sldMk cId="1333797110" sldId="300"/>
            <ac:grpSpMk id="265" creationId="{00000000-0000-0000-0000-000000000000}"/>
          </ac:grpSpMkLst>
        </pc:grpChg>
        <pc:picChg chg="add mod">
          <ac:chgData name="winter sun" userId="3100db474660e3f2" providerId="Windows Live" clId="Web-{AF2DA87A-908E-4118-BF0A-1826BCF42274}" dt="2022-04-18T17:47:05.641" v="41" actId="1076"/>
          <ac:picMkLst>
            <pc:docMk/>
            <pc:sldMk cId="1333797110" sldId="300"/>
            <ac:picMk id="2" creationId="{AF84F99B-C34E-5EBA-4DA3-E118FEEDE55C}"/>
          </ac:picMkLst>
        </pc:picChg>
        <pc:picChg chg="add mod">
          <ac:chgData name="winter sun" userId="3100db474660e3f2" providerId="Windows Live" clId="Web-{AF2DA87A-908E-4118-BF0A-1826BCF42274}" dt="2022-04-18T17:57:40.623" v="113" actId="14100"/>
          <ac:picMkLst>
            <pc:docMk/>
            <pc:sldMk cId="1333797110" sldId="300"/>
            <ac:picMk id="5" creationId="{5B5445F1-3B3E-0722-DC7B-BA0967D1B88C}"/>
          </ac:picMkLst>
        </pc:picChg>
        <pc:picChg chg="add del mod">
          <ac:chgData name="winter sun" userId="3100db474660e3f2" providerId="Windows Live" clId="Web-{AF2DA87A-908E-4118-BF0A-1826BCF42274}" dt="2022-04-18T17:57:11.545" v="106"/>
          <ac:picMkLst>
            <pc:docMk/>
            <pc:sldMk cId="1333797110" sldId="300"/>
            <ac:picMk id="6" creationId="{7B9BECC8-CE66-7A95-67E7-67CA918D2EEE}"/>
          </ac:picMkLst>
        </pc:picChg>
        <pc:picChg chg="add del mod">
          <ac:chgData name="winter sun" userId="3100db474660e3f2" providerId="Windows Live" clId="Web-{AF2DA87A-908E-4118-BF0A-1826BCF42274}" dt="2022-04-18T17:56:02.168" v="96"/>
          <ac:picMkLst>
            <pc:docMk/>
            <pc:sldMk cId="1333797110" sldId="300"/>
            <ac:picMk id="7" creationId="{908CB3DB-33A9-C98C-17B8-8F64E97CB8B7}"/>
          </ac:picMkLst>
        </pc:picChg>
        <pc:picChg chg="add mod">
          <ac:chgData name="winter sun" userId="3100db474660e3f2" providerId="Windows Live" clId="Web-{AF2DA87A-908E-4118-BF0A-1826BCF42274}" dt="2022-04-18T17:55:26.402" v="94" actId="1076"/>
          <ac:picMkLst>
            <pc:docMk/>
            <pc:sldMk cId="1333797110" sldId="300"/>
            <ac:picMk id="8" creationId="{29B7F9DF-4627-A445-D551-04C7DE05AC76}"/>
          </ac:picMkLst>
        </pc:picChg>
        <pc:picChg chg="add del mod">
          <ac:chgData name="winter sun" userId="3100db474660e3f2" providerId="Windows Live" clId="Web-{AF2DA87A-908E-4118-BF0A-1826BCF42274}" dt="2022-04-18T17:56:16.700" v="101"/>
          <ac:picMkLst>
            <pc:docMk/>
            <pc:sldMk cId="1333797110" sldId="300"/>
            <ac:picMk id="9" creationId="{65FB2E33-8810-BC43-253A-DBB6A1B231FB}"/>
          </ac:picMkLst>
        </pc:picChg>
        <pc:picChg chg="add mod">
          <ac:chgData name="winter sun" userId="3100db474660e3f2" providerId="Windows Live" clId="Web-{AF2DA87A-908E-4118-BF0A-1826BCF42274}" dt="2022-04-18T17:56:31.341" v="105" actId="1076"/>
          <ac:picMkLst>
            <pc:docMk/>
            <pc:sldMk cId="1333797110" sldId="300"/>
            <ac:picMk id="10" creationId="{6BE3E445-9026-B499-C173-063B3EC99674}"/>
          </ac:picMkLst>
        </pc:picChg>
        <pc:picChg chg="add mod">
          <ac:chgData name="winter sun" userId="3100db474660e3f2" providerId="Windows Live" clId="Web-{AF2DA87A-908E-4118-BF0A-1826BCF42274}" dt="2022-04-18T17:57:36.811" v="112" actId="14100"/>
          <ac:picMkLst>
            <pc:docMk/>
            <pc:sldMk cId="1333797110" sldId="300"/>
            <ac:picMk id="11" creationId="{4684001F-158D-6B77-089B-896BE6E12BE5}"/>
          </ac:picMkLst>
        </pc:picChg>
      </pc:sldChg>
      <pc:sldChg chg="del">
        <pc:chgData name="winter sun" userId="3100db474660e3f2" providerId="Windows Live" clId="Web-{AF2DA87A-908E-4118-BF0A-1826BCF42274}" dt="2022-04-18T19:24:20.531" v="483"/>
        <pc:sldMkLst>
          <pc:docMk/>
          <pc:sldMk cId="2489519288" sldId="303"/>
        </pc:sldMkLst>
      </pc:sldChg>
      <pc:sldChg chg="addSp delSp modSp add ord replId">
        <pc:chgData name="winter sun" userId="3100db474660e3f2" providerId="Windows Live" clId="Web-{AF2DA87A-908E-4118-BF0A-1826BCF42274}" dt="2022-04-18T18:05:47.524" v="138"/>
        <pc:sldMkLst>
          <pc:docMk/>
          <pc:sldMk cId="3300741403" sldId="305"/>
        </pc:sldMkLst>
        <pc:spChg chg="del">
          <ac:chgData name="winter sun" userId="3100db474660e3f2" providerId="Windows Live" clId="Web-{AF2DA87A-908E-4118-BF0A-1826BCF42274}" dt="2022-04-18T18:01:01.862" v="124"/>
          <ac:spMkLst>
            <pc:docMk/>
            <pc:sldMk cId="3300741403" sldId="305"/>
            <ac:spMk id="115" creationId="{00000000-0000-0000-0000-000000000000}"/>
          </ac:spMkLst>
        </pc:spChg>
        <pc:spChg chg="mod">
          <ac:chgData name="winter sun" userId="3100db474660e3f2" providerId="Windows Live" clId="Web-{AF2DA87A-908E-4118-BF0A-1826BCF42274}" dt="2022-04-18T18:00:06.517" v="116" actId="20577"/>
          <ac:spMkLst>
            <pc:docMk/>
            <pc:sldMk cId="3300741403" sldId="305"/>
            <ac:spMk id="116" creationId="{00000000-0000-0000-0000-000000000000}"/>
          </ac:spMkLst>
        </pc:spChg>
        <pc:spChg chg="mod">
          <ac:chgData name="winter sun" userId="3100db474660e3f2" providerId="Windows Live" clId="Web-{AF2DA87A-908E-4118-BF0A-1826BCF42274}" dt="2022-04-18T18:00:31.127" v="119" actId="20577"/>
          <ac:spMkLst>
            <pc:docMk/>
            <pc:sldMk cId="3300741403" sldId="305"/>
            <ac:spMk id="117" creationId="{00000000-0000-0000-0000-000000000000}"/>
          </ac:spMkLst>
        </pc:spChg>
        <pc:grpChg chg="del">
          <ac:chgData name="winter sun" userId="3100db474660e3f2" providerId="Windows Live" clId="Web-{AF2DA87A-908E-4118-BF0A-1826BCF42274}" dt="2022-04-18T18:01:02.002" v="125"/>
          <ac:grpSpMkLst>
            <pc:docMk/>
            <pc:sldMk cId="3300741403" sldId="305"/>
            <ac:grpSpMk id="118" creationId="{00000000-0000-0000-0000-000000000000}"/>
          </ac:grpSpMkLst>
        </pc:grpChg>
        <pc:picChg chg="add mod">
          <ac:chgData name="winter sun" userId="3100db474660e3f2" providerId="Windows Live" clId="Web-{AF2DA87A-908E-4118-BF0A-1826BCF42274}" dt="2022-04-18T18:05:47.524" v="138"/>
          <ac:picMkLst>
            <pc:docMk/>
            <pc:sldMk cId="3300741403" sldId="305"/>
            <ac:picMk id="2" creationId="{8EB453A4-88F4-DC00-F764-C4E06633BE6D}"/>
          </ac:picMkLst>
        </pc:picChg>
      </pc:sldChg>
      <pc:sldChg chg="delSp modSp add ord replId">
        <pc:chgData name="winter sun" userId="3100db474660e3f2" providerId="Windows Live" clId="Web-{AF2DA87A-908E-4118-BF0A-1826BCF42274}" dt="2022-04-18T18:10:34.671" v="154" actId="20577"/>
        <pc:sldMkLst>
          <pc:docMk/>
          <pc:sldMk cId="2631468790" sldId="307"/>
        </pc:sldMkLst>
        <pc:spChg chg="mod">
          <ac:chgData name="winter sun" userId="3100db474660e3f2" providerId="Windows Live" clId="Web-{AF2DA87A-908E-4118-BF0A-1826BCF42274}" dt="2022-04-18T18:10:34.671" v="154" actId="20577"/>
          <ac:spMkLst>
            <pc:docMk/>
            <pc:sldMk cId="2631468790" sldId="307"/>
            <ac:spMk id="201" creationId="{00000000-0000-0000-0000-000000000000}"/>
          </ac:spMkLst>
        </pc:spChg>
        <pc:spChg chg="del mod">
          <ac:chgData name="winter sun" userId="3100db474660e3f2" providerId="Windows Live" clId="Web-{AF2DA87A-908E-4118-BF0A-1826BCF42274}" dt="2022-04-18T18:10:23.718" v="149"/>
          <ac:spMkLst>
            <pc:docMk/>
            <pc:sldMk cId="2631468790" sldId="307"/>
            <ac:spMk id="202" creationId="{00000000-0000-0000-0000-000000000000}"/>
          </ac:spMkLst>
        </pc:spChg>
      </pc:sldChg>
      <pc:sldChg chg="modSp add ord replId">
        <pc:chgData name="winter sun" userId="3100db474660e3f2" providerId="Windows Live" clId="Web-{AF2DA87A-908E-4118-BF0A-1826BCF42274}" dt="2022-04-18T18:27:36.427" v="274" actId="20577"/>
        <pc:sldMkLst>
          <pc:docMk/>
          <pc:sldMk cId="3487394669" sldId="310"/>
        </pc:sldMkLst>
        <pc:spChg chg="mod">
          <ac:chgData name="winter sun" userId="3100db474660e3f2" providerId="Windows Live" clId="Web-{AF2DA87A-908E-4118-BF0A-1826BCF42274}" dt="2022-04-18T18:18:52.759" v="192" actId="20577"/>
          <ac:spMkLst>
            <pc:docMk/>
            <pc:sldMk cId="3487394669" sldId="310"/>
            <ac:spMk id="94" creationId="{00000000-0000-0000-0000-000000000000}"/>
          </ac:spMkLst>
        </pc:spChg>
        <pc:spChg chg="mod">
          <ac:chgData name="winter sun" userId="3100db474660e3f2" providerId="Windows Live" clId="Web-{AF2DA87A-908E-4118-BF0A-1826BCF42274}" dt="2022-04-18T18:19:22.948" v="195" actId="20577"/>
          <ac:spMkLst>
            <pc:docMk/>
            <pc:sldMk cId="3487394669" sldId="310"/>
            <ac:spMk id="95" creationId="{00000000-0000-0000-0000-000000000000}"/>
          </ac:spMkLst>
        </pc:spChg>
        <pc:spChg chg="mod">
          <ac:chgData name="winter sun" userId="3100db474660e3f2" providerId="Windows Live" clId="Web-{AF2DA87A-908E-4118-BF0A-1826BCF42274}" dt="2022-04-18T18:27:36.427" v="274" actId="20577"/>
          <ac:spMkLst>
            <pc:docMk/>
            <pc:sldMk cId="3487394669" sldId="310"/>
            <ac:spMk id="96" creationId="{00000000-0000-0000-0000-000000000000}"/>
          </ac:spMkLst>
        </pc:spChg>
      </pc:sldChg>
      <pc:sldChg chg="add del replId">
        <pc:chgData name="winter sun" userId="3100db474660e3f2" providerId="Windows Live" clId="Web-{AF2DA87A-908E-4118-BF0A-1826BCF42274}" dt="2022-04-18T19:24:17.968" v="464"/>
        <pc:sldMkLst>
          <pc:docMk/>
          <pc:sldMk cId="3969356176" sldId="311"/>
        </pc:sldMkLst>
      </pc:sldChg>
      <pc:sldChg chg="modSp ord">
        <pc:chgData name="winter sun" userId="3100db474660e3f2" providerId="Windows Live" clId="Web-{AF2DA87A-908E-4118-BF0A-1826BCF42274}" dt="2022-04-18T19:22:02.137" v="453" actId="20577"/>
        <pc:sldMkLst>
          <pc:docMk/>
          <pc:sldMk cId="2892960665" sldId="312"/>
        </pc:sldMkLst>
        <pc:spChg chg="mod">
          <ac:chgData name="winter sun" userId="3100db474660e3f2" providerId="Windows Live" clId="Web-{AF2DA87A-908E-4118-BF0A-1826BCF42274}" dt="2022-04-18T19:22:02.137" v="453" actId="20577"/>
          <ac:spMkLst>
            <pc:docMk/>
            <pc:sldMk cId="2892960665" sldId="312"/>
            <ac:spMk id="116" creationId="{00000000-0000-0000-0000-000000000000}"/>
          </ac:spMkLst>
        </pc:spChg>
        <pc:picChg chg="mod">
          <ac:chgData name="winter sun" userId="3100db474660e3f2" providerId="Windows Live" clId="Web-{AF2DA87A-908E-4118-BF0A-1826BCF42274}" dt="2022-04-18T19:21:46.387" v="451" actId="1076"/>
          <ac:picMkLst>
            <pc:docMk/>
            <pc:sldMk cId="2892960665" sldId="312"/>
            <ac:picMk id="2" creationId="{8EB453A4-88F4-DC00-F764-C4E06633BE6D}"/>
          </ac:picMkLst>
        </pc:picChg>
      </pc:sldChg>
      <pc:sldChg chg="addSp delSp modSp add del ord replId">
        <pc:chgData name="winter sun" userId="3100db474660e3f2" providerId="Windows Live" clId="Web-{AF2DA87A-908E-4118-BF0A-1826BCF42274}" dt="2022-04-18T18:53:16.585" v="419"/>
        <pc:sldMkLst>
          <pc:docMk/>
          <pc:sldMk cId="90511256" sldId="313"/>
        </pc:sldMkLst>
        <pc:spChg chg="add del mod">
          <ac:chgData name="winter sun" userId="3100db474660e3f2" providerId="Windows Live" clId="Web-{AF2DA87A-908E-4118-BF0A-1826BCF42274}" dt="2022-04-18T18:49:04.423" v="412"/>
          <ac:spMkLst>
            <pc:docMk/>
            <pc:sldMk cId="90511256" sldId="313"/>
            <ac:spMk id="2" creationId="{EB7406BA-9125-30CE-69F5-5C6455A78651}"/>
          </ac:spMkLst>
        </pc:spChg>
      </pc:sldChg>
      <pc:sldChg chg="modSp add ord replId">
        <pc:chgData name="winter sun" userId="3100db474660e3f2" providerId="Windows Live" clId="Web-{AF2DA87A-908E-4118-BF0A-1826BCF42274}" dt="2022-04-18T19:22:30.513" v="459" actId="20577"/>
        <pc:sldMkLst>
          <pc:docMk/>
          <pc:sldMk cId="1690702094" sldId="314"/>
        </pc:sldMkLst>
        <pc:spChg chg="mod">
          <ac:chgData name="winter sun" userId="3100db474660e3f2" providerId="Windows Live" clId="Web-{AF2DA87A-908E-4118-BF0A-1826BCF42274}" dt="2022-04-18T19:22:30.513" v="459" actId="20577"/>
          <ac:spMkLst>
            <pc:docMk/>
            <pc:sldMk cId="1690702094" sldId="314"/>
            <ac:spMk id="116" creationId="{00000000-0000-0000-0000-000000000000}"/>
          </ac:spMkLst>
        </pc:spChg>
        <pc:spChg chg="mod">
          <ac:chgData name="winter sun" userId="3100db474660e3f2" providerId="Windows Live" clId="Web-{AF2DA87A-908E-4118-BF0A-1826BCF42274}" dt="2022-04-18T18:48:54.204" v="410" actId="1076"/>
          <ac:spMkLst>
            <pc:docMk/>
            <pc:sldMk cId="1690702094" sldId="314"/>
            <ac:spMk id="117" creationId="{00000000-0000-0000-0000-000000000000}"/>
          </ac:spMkLst>
        </pc:spChg>
        <pc:picChg chg="mod">
          <ac:chgData name="winter sun" userId="3100db474660e3f2" providerId="Windows Live" clId="Web-{AF2DA87A-908E-4118-BF0A-1826BCF42274}" dt="2022-04-18T18:48:54.142" v="408" actId="1076"/>
          <ac:picMkLst>
            <pc:docMk/>
            <pc:sldMk cId="1690702094" sldId="314"/>
            <ac:picMk id="2" creationId="{8EB453A4-88F4-DC00-F764-C4E06633BE6D}"/>
          </ac:picMkLst>
        </pc:picChg>
      </pc:sldChg>
      <pc:sldChg chg="delSp modSp add replId">
        <pc:chgData name="winter sun" userId="3100db474660e3f2" providerId="Windows Live" clId="Web-{AF2DA87A-908E-4118-BF0A-1826BCF42274}" dt="2022-04-18T18:48:03.687" v="402" actId="14100"/>
        <pc:sldMkLst>
          <pc:docMk/>
          <pc:sldMk cId="258533230" sldId="315"/>
        </pc:sldMkLst>
        <pc:spChg chg="mod">
          <ac:chgData name="winter sun" userId="3100db474660e3f2" providerId="Windows Live" clId="Web-{AF2DA87A-908E-4118-BF0A-1826BCF42274}" dt="2022-04-18T18:45:24.700" v="394" actId="1076"/>
          <ac:spMkLst>
            <pc:docMk/>
            <pc:sldMk cId="258533230" sldId="315"/>
            <ac:spMk id="116" creationId="{00000000-0000-0000-0000-000000000000}"/>
          </ac:spMkLst>
        </pc:spChg>
        <pc:spChg chg="del mod">
          <ac:chgData name="winter sun" userId="3100db474660e3f2" providerId="Windows Live" clId="Web-{AF2DA87A-908E-4118-BF0A-1826BCF42274}" dt="2022-04-18T18:45:26.918" v="395"/>
          <ac:spMkLst>
            <pc:docMk/>
            <pc:sldMk cId="258533230" sldId="315"/>
            <ac:spMk id="117" creationId="{00000000-0000-0000-0000-000000000000}"/>
          </ac:spMkLst>
        </pc:spChg>
        <pc:picChg chg="mod">
          <ac:chgData name="winter sun" userId="3100db474660e3f2" providerId="Windows Live" clId="Web-{AF2DA87A-908E-4118-BF0A-1826BCF42274}" dt="2022-04-18T18:48:03.687" v="402" actId="14100"/>
          <ac:picMkLst>
            <pc:docMk/>
            <pc:sldMk cId="258533230" sldId="315"/>
            <ac:picMk id="2" creationId="{8EB453A4-88F4-DC00-F764-C4E06633BE6D}"/>
          </ac:picMkLst>
        </pc:picChg>
      </pc:sldChg>
      <pc:sldChg chg="add del replId">
        <pc:chgData name="winter sun" userId="3100db474660e3f2" providerId="Windows Live" clId="Web-{AF2DA87A-908E-4118-BF0A-1826BCF42274}" dt="2022-04-18T18:48:12.234" v="403"/>
        <pc:sldMkLst>
          <pc:docMk/>
          <pc:sldMk cId="2016891804" sldId="316"/>
        </pc:sldMkLst>
      </pc:sldChg>
      <pc:sldChg chg="addSp modSp new mod ord setBg">
        <pc:chgData name="winter sun" userId="3100db474660e3f2" providerId="Windows Live" clId="Web-{AF2DA87A-908E-4118-BF0A-1826BCF42274}" dt="2022-04-18T19:23:15.529" v="463"/>
        <pc:sldMkLst>
          <pc:docMk/>
          <pc:sldMk cId="1930697373" sldId="317"/>
        </pc:sldMkLst>
        <pc:spChg chg="add mod">
          <ac:chgData name="winter sun" userId="3100db474660e3f2" providerId="Windows Live" clId="Web-{AF2DA87A-908E-4118-BF0A-1826BCF42274}" dt="2022-04-18T19:21:30.558" v="450" actId="1076"/>
          <ac:spMkLst>
            <pc:docMk/>
            <pc:sldMk cId="1930697373" sldId="317"/>
            <ac:spMk id="4" creationId="{66DC0A0E-96A7-A13C-6D49-19605A202E2A}"/>
          </ac:spMkLst>
        </pc:spChg>
      </pc:sldChg>
      <pc:sldChg chg="new del mod setBg">
        <pc:chgData name="winter sun" userId="3100db474660e3f2" providerId="Windows Live" clId="Web-{AF2DA87A-908E-4118-BF0A-1826BCF42274}" dt="2022-04-18T18:50:58.910" v="415"/>
        <pc:sldMkLst>
          <pc:docMk/>
          <pc:sldMk cId="3557777282" sldId="317"/>
        </pc:sldMkLst>
      </pc:sldChg>
      <pc:sldChg chg="modSp del ord">
        <pc:chgData name="winter sun" userId="3100db474660e3f2" providerId="Windows Live" clId="Web-{AF2DA87A-908E-4118-BF0A-1826BCF42274}" dt="2022-04-18T19:18:51.352" v="443"/>
        <pc:sldMkLst>
          <pc:docMk/>
          <pc:sldMk cId="2068314086" sldId="318"/>
        </pc:sldMkLst>
        <pc:spChg chg="mod">
          <ac:chgData name="winter sun" userId="3100db474660e3f2" providerId="Windows Live" clId="Web-{AF2DA87A-908E-4118-BF0A-1826BCF42274}" dt="2022-04-18T19:18:35.055" v="439" actId="1076"/>
          <ac:spMkLst>
            <pc:docMk/>
            <pc:sldMk cId="2068314086" sldId="318"/>
            <ac:spMk id="116" creationId="{00000000-0000-0000-0000-000000000000}"/>
          </ac:spMkLst>
        </pc:spChg>
        <pc:picChg chg="mod">
          <ac:chgData name="winter sun" userId="3100db474660e3f2" providerId="Windows Live" clId="Web-{AF2DA87A-908E-4118-BF0A-1826BCF42274}" dt="2022-04-18T19:15:49.129" v="427" actId="1076"/>
          <ac:picMkLst>
            <pc:docMk/>
            <pc:sldMk cId="2068314086" sldId="318"/>
            <ac:picMk id="2" creationId="{8EB453A4-88F4-DC00-F764-C4E06633BE6D}"/>
          </ac:picMkLst>
        </pc:picChg>
      </pc:sldChg>
      <pc:sldChg chg="addSp delSp modSp add ord replId">
        <pc:chgData name="winter sun" userId="3100db474660e3f2" providerId="Windows Live" clId="Web-{AF2DA87A-908E-4118-BF0A-1826BCF42274}" dt="2022-04-18T19:23:01.826" v="462"/>
        <pc:sldMkLst>
          <pc:docMk/>
          <pc:sldMk cId="2068073599" sldId="319"/>
        </pc:sldMkLst>
        <pc:spChg chg="add mod">
          <ac:chgData name="winter sun" userId="3100db474660e3f2" providerId="Windows Live" clId="Web-{AF2DA87A-908E-4118-BF0A-1826BCF42274}" dt="2022-04-18T19:22:49.826" v="461" actId="14100"/>
          <ac:spMkLst>
            <pc:docMk/>
            <pc:sldMk cId="2068073599" sldId="319"/>
            <ac:spMk id="3" creationId="{20F93BA6-E6B8-558F-5190-7355B46F5C0B}"/>
          </ac:spMkLst>
        </pc:spChg>
        <pc:spChg chg="del">
          <ac:chgData name="winter sun" userId="3100db474660e3f2" providerId="Windows Live" clId="Web-{AF2DA87A-908E-4118-BF0A-1826BCF42274}" dt="2022-04-18T19:18:41.320" v="440"/>
          <ac:spMkLst>
            <pc:docMk/>
            <pc:sldMk cId="2068073599" sldId="319"/>
            <ac:spMk id="116" creationId="{00000000-0000-0000-0000-000000000000}"/>
          </ac:spMkLst>
        </pc:spChg>
        <pc:picChg chg="mod">
          <ac:chgData name="winter sun" userId="3100db474660e3f2" providerId="Windows Live" clId="Web-{AF2DA87A-908E-4118-BF0A-1826BCF42274}" dt="2022-04-18T19:18:21.273" v="438"/>
          <ac:picMkLst>
            <pc:docMk/>
            <pc:sldMk cId="2068073599" sldId="319"/>
            <ac:picMk id="2" creationId="{8EB453A4-88F4-DC00-F764-C4E06633BE6D}"/>
          </ac:picMkLst>
        </pc:picChg>
      </pc:sldChg>
    </pc:docChg>
  </pc:docChgLst>
  <pc:docChgLst>
    <pc:chgData name="Usuário Convidado" providerId="Windows Live" clId="Web-{3189452A-19BB-41D8-BCEF-7A5BE40E3067}"/>
    <pc:docChg chg="addSld modSld">
      <pc:chgData name="Usuário Convidado" userId="" providerId="Windows Live" clId="Web-{3189452A-19BB-41D8-BCEF-7A5BE40E3067}" dt="2022-04-19T00:08:47.149" v="465" actId="1076"/>
      <pc:docMkLst>
        <pc:docMk/>
      </pc:docMkLst>
      <pc:sldChg chg="addSp delSp modSp">
        <pc:chgData name="Usuário Convidado" userId="" providerId="Windows Live" clId="Web-{3189452A-19BB-41D8-BCEF-7A5BE40E3067}" dt="2022-04-19T00:08:47.149" v="465" actId="1076"/>
        <pc:sldMkLst>
          <pc:docMk/>
          <pc:sldMk cId="0" sldId="272"/>
        </pc:sldMkLst>
        <pc:spChg chg="add del mod">
          <ac:chgData name="Usuário Convidado" userId="" providerId="Windows Live" clId="Web-{3189452A-19BB-41D8-BCEF-7A5BE40E3067}" dt="2022-04-19T00:07:06.850" v="421"/>
          <ac:spMkLst>
            <pc:docMk/>
            <pc:sldMk cId="0" sldId="272"/>
            <ac:spMk id="2" creationId="{0AAA39E7-E898-EDC9-1362-DE92F733775D}"/>
          </ac:spMkLst>
        </pc:spChg>
        <pc:spChg chg="add mod">
          <ac:chgData name="Usuário Convidado" userId="" providerId="Windows Live" clId="Web-{3189452A-19BB-41D8-BCEF-7A5BE40E3067}" dt="2022-04-19T00:08:47.149" v="465" actId="1076"/>
          <ac:spMkLst>
            <pc:docMk/>
            <pc:sldMk cId="0" sldId="272"/>
            <ac:spMk id="3" creationId="{51E50324-21A5-8098-88C0-49D1B79AADD1}"/>
          </ac:spMkLst>
        </pc:spChg>
        <pc:spChg chg="mod">
          <ac:chgData name="Usuário Convidado" userId="" providerId="Windows Live" clId="Web-{3189452A-19BB-41D8-BCEF-7A5BE40E3067}" dt="2022-04-19T00:08:43.102" v="464" actId="1076"/>
          <ac:spMkLst>
            <pc:docMk/>
            <pc:sldMk cId="0" sldId="272"/>
            <ac:spMk id="224" creationId="{00000000-0000-0000-0000-000000000000}"/>
          </ac:spMkLst>
        </pc:spChg>
        <pc:spChg chg="mod">
          <ac:chgData name="Usuário Convidado" userId="" providerId="Windows Live" clId="Web-{3189452A-19BB-41D8-BCEF-7A5BE40E3067}" dt="2022-04-19T00:07:22.725" v="423" actId="1076"/>
          <ac:spMkLst>
            <pc:docMk/>
            <pc:sldMk cId="0" sldId="272"/>
            <ac:spMk id="226" creationId="{00000000-0000-0000-0000-000000000000}"/>
          </ac:spMkLst>
        </pc:spChg>
      </pc:sldChg>
      <pc:sldChg chg="addSp delSp modSp add replId">
        <pc:chgData name="Usuário Convidado" userId="" providerId="Windows Live" clId="Web-{3189452A-19BB-41D8-BCEF-7A5BE40E3067}" dt="2022-04-19T00:06:15.552" v="413" actId="20577"/>
        <pc:sldMkLst>
          <pc:docMk/>
          <pc:sldMk cId="2084116368" sldId="320"/>
        </pc:sldMkLst>
        <pc:spChg chg="add del mod">
          <ac:chgData name="Usuário Convidado" userId="" providerId="Windows Live" clId="Web-{3189452A-19BB-41D8-BCEF-7A5BE40E3067}" dt="2022-04-18T23:57:43.603" v="70"/>
          <ac:spMkLst>
            <pc:docMk/>
            <pc:sldMk cId="2084116368" sldId="320"/>
            <ac:spMk id="4" creationId="{3DF68440-B9C0-2C45-1849-B44D91CDF93B}"/>
          </ac:spMkLst>
        </pc:spChg>
        <pc:spChg chg="add del mod">
          <ac:chgData name="Usuário Convidado" userId="" providerId="Windows Live" clId="Web-{3189452A-19BB-41D8-BCEF-7A5BE40E3067}" dt="2022-04-18T23:57:57.416" v="75"/>
          <ac:spMkLst>
            <pc:docMk/>
            <pc:sldMk cId="2084116368" sldId="320"/>
            <ac:spMk id="7" creationId="{C1CB4337-2D9B-5B3E-DA15-C6FE1FF9C699}"/>
          </ac:spMkLst>
        </pc:spChg>
        <pc:spChg chg="add del mod">
          <ac:chgData name="Usuário Convidado" userId="" providerId="Windows Live" clId="Web-{3189452A-19BB-41D8-BCEF-7A5BE40E3067}" dt="2022-04-18T23:57:51.041" v="73"/>
          <ac:spMkLst>
            <pc:docMk/>
            <pc:sldMk cId="2084116368" sldId="320"/>
            <ac:spMk id="12" creationId="{6E4E2243-6193-2E11-5F63-6CFD5DAE6417}"/>
          </ac:spMkLst>
        </pc:spChg>
        <pc:spChg chg="add del mod">
          <ac:chgData name="Usuário Convidado" userId="" providerId="Windows Live" clId="Web-{3189452A-19BB-41D8-BCEF-7A5BE40E3067}" dt="2022-04-18T23:57:53.229" v="74"/>
          <ac:spMkLst>
            <pc:docMk/>
            <pc:sldMk cId="2084116368" sldId="320"/>
            <ac:spMk id="14" creationId="{124DDF4D-FB01-FC70-914A-DE3141E7BC52}"/>
          </ac:spMkLst>
        </pc:spChg>
        <pc:spChg chg="add del mod">
          <ac:chgData name="Usuário Convidado" userId="" providerId="Windows Live" clId="Web-{3189452A-19BB-41D8-BCEF-7A5BE40E3067}" dt="2022-04-19T00:01:46.718" v="291"/>
          <ac:spMkLst>
            <pc:docMk/>
            <pc:sldMk cId="2084116368" sldId="320"/>
            <ac:spMk id="16" creationId="{BBD9D74E-FEF3-2359-9F22-9691D52D2001}"/>
          </ac:spMkLst>
        </pc:spChg>
        <pc:spChg chg="mod">
          <ac:chgData name="Usuário Convidado" userId="" providerId="Windows Live" clId="Web-{3189452A-19BB-41D8-BCEF-7A5BE40E3067}" dt="2022-04-18T23:56:46.836" v="44" actId="20577"/>
          <ac:spMkLst>
            <pc:docMk/>
            <pc:sldMk cId="2084116368" sldId="320"/>
            <ac:spMk id="233" creationId="{00000000-0000-0000-0000-000000000000}"/>
          </ac:spMkLst>
        </pc:spChg>
        <pc:spChg chg="add del mod">
          <ac:chgData name="Usuário Convidado" userId="" providerId="Windows Live" clId="Web-{3189452A-19BB-41D8-BCEF-7A5BE40E3067}" dt="2022-04-19T00:06:15.552" v="413" actId="20577"/>
          <ac:spMkLst>
            <pc:docMk/>
            <pc:sldMk cId="2084116368" sldId="320"/>
            <ac:spMk id="234" creationId="{00000000-0000-0000-0000-000000000000}"/>
          </ac:spMkLst>
        </pc:spChg>
        <pc:spChg chg="del mod">
          <ac:chgData name="Usuário Convidado" userId="" providerId="Windows Live" clId="Web-{3189452A-19BB-41D8-BCEF-7A5BE40E3067}" dt="2022-04-18T23:57:06.509" v="64"/>
          <ac:spMkLst>
            <pc:docMk/>
            <pc:sldMk cId="2084116368" sldId="320"/>
            <ac:spMk id="235" creationId="{00000000-0000-0000-0000-000000000000}"/>
          </ac:spMkLst>
        </pc:spChg>
        <pc:spChg chg="del">
          <ac:chgData name="Usuário Convidado" userId="" providerId="Windows Live" clId="Web-{3189452A-19BB-41D8-BCEF-7A5BE40E3067}" dt="2022-04-18T23:57:14.603" v="67"/>
          <ac:spMkLst>
            <pc:docMk/>
            <pc:sldMk cId="2084116368" sldId="320"/>
            <ac:spMk id="236" creationId="{00000000-0000-0000-0000-000000000000}"/>
          </ac:spMkLst>
        </pc:spChg>
        <pc:spChg chg="del">
          <ac:chgData name="Usuário Convidado" userId="" providerId="Windows Live" clId="Web-{3189452A-19BB-41D8-BCEF-7A5BE40E3067}" dt="2022-04-18T23:57:41.119" v="69"/>
          <ac:spMkLst>
            <pc:docMk/>
            <pc:sldMk cId="2084116368" sldId="320"/>
            <ac:spMk id="237" creationId="{00000000-0000-0000-0000-000000000000}"/>
          </ac:spMkLst>
        </pc:spChg>
        <pc:spChg chg="del">
          <ac:chgData name="Usuário Convidado" userId="" providerId="Windows Live" clId="Web-{3189452A-19BB-41D8-BCEF-7A5BE40E3067}" dt="2022-04-18T23:57:46.572" v="72"/>
          <ac:spMkLst>
            <pc:docMk/>
            <pc:sldMk cId="2084116368" sldId="320"/>
            <ac:spMk id="238" creationId="{00000000-0000-0000-0000-000000000000}"/>
          </ac:spMkLst>
        </pc:spChg>
        <pc:picChg chg="del">
          <ac:chgData name="Usuário Convidado" userId="" providerId="Windows Live" clId="Web-{3189452A-19BB-41D8-BCEF-7A5BE40E3067}" dt="2022-04-18T23:57:10.431" v="66"/>
          <ac:picMkLst>
            <pc:docMk/>
            <pc:sldMk cId="2084116368" sldId="320"/>
            <ac:picMk id="2" creationId="{AF84F99B-C34E-5EBA-4DA3-E118FEEDE55C}"/>
          </ac:picMkLst>
        </pc:picChg>
        <pc:picChg chg="del">
          <ac:chgData name="Usuário Convidado" userId="" providerId="Windows Live" clId="Web-{3189452A-19BB-41D8-BCEF-7A5BE40E3067}" dt="2022-04-18T23:57:02.743" v="62"/>
          <ac:picMkLst>
            <pc:docMk/>
            <pc:sldMk cId="2084116368" sldId="320"/>
            <ac:picMk id="5" creationId="{5B5445F1-3B3E-0722-DC7B-BA0967D1B88C}"/>
          </ac:picMkLst>
        </pc:picChg>
        <pc:picChg chg="del">
          <ac:chgData name="Usuário Convidado" userId="" providerId="Windows Live" clId="Web-{3189452A-19BB-41D8-BCEF-7A5BE40E3067}" dt="2022-04-18T23:57:46.526" v="71"/>
          <ac:picMkLst>
            <pc:docMk/>
            <pc:sldMk cId="2084116368" sldId="320"/>
            <ac:picMk id="8" creationId="{29B7F9DF-4627-A445-D551-04C7DE05AC76}"/>
          </ac:picMkLst>
        </pc:picChg>
        <pc:picChg chg="del">
          <ac:chgData name="Usuário Convidado" userId="" providerId="Windows Live" clId="Web-{3189452A-19BB-41D8-BCEF-7A5BE40E3067}" dt="2022-04-18T23:57:41.072" v="68"/>
          <ac:picMkLst>
            <pc:docMk/>
            <pc:sldMk cId="2084116368" sldId="320"/>
            <ac:picMk id="10" creationId="{6BE3E445-9026-B499-C173-063B3EC99674}"/>
          </ac:picMkLst>
        </pc:picChg>
        <pc:picChg chg="del">
          <ac:chgData name="Usuário Convidado" userId="" providerId="Windows Live" clId="Web-{3189452A-19BB-41D8-BCEF-7A5BE40E3067}" dt="2022-04-18T23:57:07.931" v="65"/>
          <ac:picMkLst>
            <pc:docMk/>
            <pc:sldMk cId="2084116368" sldId="320"/>
            <ac:picMk id="11" creationId="{4684001F-158D-6B77-089B-896BE6E12BE5}"/>
          </ac:picMkLst>
        </pc:picChg>
      </pc:sldChg>
    </pc:docChg>
  </pc:docChgLst>
  <pc:docChgLst>
    <pc:chgData name="winter sun" userId="3100db474660e3f2" providerId="Windows Live" clId="Web-{313CF0AE-173B-455D-8AB1-0072A6818DB7}"/>
    <pc:docChg chg="modSld">
      <pc:chgData name="winter sun" userId="3100db474660e3f2" providerId="Windows Live" clId="Web-{313CF0AE-173B-455D-8AB1-0072A6818DB7}" dt="2022-04-20T08:07:47.092" v="12" actId="1076"/>
      <pc:docMkLst>
        <pc:docMk/>
      </pc:docMkLst>
      <pc:sldChg chg="addSp modSp">
        <pc:chgData name="winter sun" userId="3100db474660e3f2" providerId="Windows Live" clId="Web-{313CF0AE-173B-455D-8AB1-0072A6818DB7}" dt="2022-04-20T08:07:47.092" v="12" actId="1076"/>
        <pc:sldMkLst>
          <pc:docMk/>
          <pc:sldMk cId="3680295295" sldId="322"/>
        </pc:sldMkLst>
        <pc:spChg chg="add mod">
          <ac:chgData name="winter sun" userId="3100db474660e3f2" providerId="Windows Live" clId="Web-{313CF0AE-173B-455D-8AB1-0072A6818DB7}" dt="2022-04-20T08:07:47.092" v="12" actId="1076"/>
          <ac:spMkLst>
            <pc:docMk/>
            <pc:sldMk cId="3680295295" sldId="322"/>
            <ac:spMk id="2" creationId="{30A41D50-18DD-C72F-F794-E5818CBEC45E}"/>
          </ac:spMkLst>
        </pc:spChg>
        <pc:picChg chg="mod">
          <ac:chgData name="winter sun" userId="3100db474660e3f2" providerId="Windows Live" clId="Web-{313CF0AE-173B-455D-8AB1-0072A6818DB7}" dt="2022-04-20T08:07:35.873" v="11" actId="1076"/>
          <ac:picMkLst>
            <pc:docMk/>
            <pc:sldMk cId="3680295295" sldId="322"/>
            <ac:picMk id="3" creationId="{AAB0B670-B1C3-8D5F-1A80-068E0E53ABE1}"/>
          </ac:picMkLst>
        </pc:picChg>
      </pc:sldChg>
    </pc:docChg>
  </pc:docChgLst>
  <pc:docChgLst>
    <pc:chgData name="Usuário Convidado" providerId="Windows Live" clId="Web-{286FC4B0-1B52-41C3-A012-B2AC4F184B0A}"/>
    <pc:docChg chg="addSld delSld modSld sldOrd">
      <pc:chgData name="Usuário Convidado" userId="" providerId="Windows Live" clId="Web-{286FC4B0-1B52-41C3-A012-B2AC4F184B0A}" dt="2022-04-18T18:56:00.420" v="552"/>
      <pc:docMkLst>
        <pc:docMk/>
      </pc:docMkLst>
      <pc:sldChg chg="modSp">
        <pc:chgData name="Usuário Convidado" userId="" providerId="Windows Live" clId="Web-{286FC4B0-1B52-41C3-A012-B2AC4F184B0A}" dt="2022-04-18T17:25:31.942" v="3" actId="20577"/>
        <pc:sldMkLst>
          <pc:docMk/>
          <pc:sldMk cId="0" sldId="256"/>
        </pc:sldMkLst>
        <pc:spChg chg="mod">
          <ac:chgData name="Usuário Convidado" userId="" providerId="Windows Live" clId="Web-{286FC4B0-1B52-41C3-A012-B2AC4F184B0A}" dt="2022-04-18T17:25:31.942" v="3" actId="20577"/>
          <ac:spMkLst>
            <pc:docMk/>
            <pc:sldMk cId="0" sldId="256"/>
            <ac:spMk id="71" creationId="{00000000-0000-0000-0000-000000000000}"/>
          </ac:spMkLst>
        </pc:spChg>
      </pc:sldChg>
      <pc:sldChg chg="modSp ord">
        <pc:chgData name="Usuário Convidado" userId="" providerId="Windows Live" clId="Web-{286FC4B0-1B52-41C3-A012-B2AC4F184B0A}" dt="2022-04-18T17:37:40.960" v="161"/>
        <pc:sldMkLst>
          <pc:docMk/>
          <pc:sldMk cId="0" sldId="272"/>
        </pc:sldMkLst>
        <pc:spChg chg="mod">
          <ac:chgData name="Usuário Convidado" userId="" providerId="Windows Live" clId="Web-{286FC4B0-1B52-41C3-A012-B2AC4F184B0A}" dt="2022-04-18T17:33:49.673" v="94" actId="20577"/>
          <ac:spMkLst>
            <pc:docMk/>
            <pc:sldMk cId="0" sldId="272"/>
            <ac:spMk id="221" creationId="{00000000-0000-0000-0000-000000000000}"/>
          </ac:spMkLst>
        </pc:spChg>
        <pc:spChg chg="mod">
          <ac:chgData name="Usuário Convidado" userId="" providerId="Windows Live" clId="Web-{286FC4B0-1B52-41C3-A012-B2AC4F184B0A}" dt="2022-04-18T17:36:10.567" v="156" actId="14100"/>
          <ac:spMkLst>
            <pc:docMk/>
            <pc:sldMk cId="0" sldId="272"/>
            <ac:spMk id="224" creationId="{00000000-0000-0000-0000-000000000000}"/>
          </ac:spMkLst>
        </pc:spChg>
        <pc:spChg chg="mod">
          <ac:chgData name="Usuário Convidado" userId="" providerId="Windows Live" clId="Web-{286FC4B0-1B52-41C3-A012-B2AC4F184B0A}" dt="2022-04-18T17:36:30.036" v="158" actId="14100"/>
          <ac:spMkLst>
            <pc:docMk/>
            <pc:sldMk cId="0" sldId="272"/>
            <ac:spMk id="225" creationId="{00000000-0000-0000-0000-000000000000}"/>
          </ac:spMkLst>
        </pc:spChg>
        <pc:spChg chg="mod">
          <ac:chgData name="Usuário Convidado" userId="" providerId="Windows Live" clId="Web-{286FC4B0-1B52-41C3-A012-B2AC4F184B0A}" dt="2022-04-18T17:36:17.192" v="157" actId="14100"/>
          <ac:spMkLst>
            <pc:docMk/>
            <pc:sldMk cId="0" sldId="272"/>
            <ac:spMk id="226" creationId="{00000000-0000-0000-0000-000000000000}"/>
          </ac:spMkLst>
        </pc:spChg>
      </pc:sldChg>
      <pc:sldChg chg="modSp ord">
        <pc:chgData name="Usuário Convidado" userId="" providerId="Windows Live" clId="Web-{286FC4B0-1B52-41C3-A012-B2AC4F184B0A}" dt="2022-04-18T18:02:19.231" v="309" actId="1076"/>
        <pc:sldMkLst>
          <pc:docMk/>
          <pc:sldMk cId="0" sldId="275"/>
        </pc:sldMkLst>
        <pc:spChg chg="mod">
          <ac:chgData name="Usuário Convidado" userId="" providerId="Windows Live" clId="Web-{286FC4B0-1B52-41C3-A012-B2AC4F184B0A}" dt="2022-04-18T18:02:19.231" v="309" actId="1076"/>
          <ac:spMkLst>
            <pc:docMk/>
            <pc:sldMk cId="0" sldId="275"/>
            <ac:spMk id="299" creationId="{00000000-0000-0000-0000-000000000000}"/>
          </ac:spMkLst>
        </pc:spChg>
      </pc:sldChg>
      <pc:sldChg chg="addSp delSp modSp add replId">
        <pc:chgData name="Usuário Convidado" userId="" providerId="Windows Live" clId="Web-{286FC4B0-1B52-41C3-A012-B2AC4F184B0A}" dt="2022-04-18T17:31:27.763" v="79" actId="1076"/>
        <pc:sldMkLst>
          <pc:docMk/>
          <pc:sldMk cId="3876783174" sldId="297"/>
        </pc:sldMkLst>
        <pc:spChg chg="add del">
          <ac:chgData name="Usuário Convidado" userId="" providerId="Windows Live" clId="Web-{286FC4B0-1B52-41C3-A012-B2AC4F184B0A}" dt="2022-04-18T17:29:59.745" v="31"/>
          <ac:spMkLst>
            <pc:docMk/>
            <pc:sldMk cId="3876783174" sldId="297"/>
            <ac:spMk id="2" creationId="{7A1305D6-12FA-AD7A-0409-69C8C46D00BA}"/>
          </ac:spMkLst>
        </pc:spChg>
        <pc:spChg chg="mod">
          <ac:chgData name="Usuário Convidado" userId="" providerId="Windows Live" clId="Web-{286FC4B0-1B52-41C3-A012-B2AC4F184B0A}" dt="2022-04-18T17:31:23.201" v="78" actId="1076"/>
          <ac:spMkLst>
            <pc:docMk/>
            <pc:sldMk cId="3876783174" sldId="297"/>
            <ac:spMk id="116" creationId="{00000000-0000-0000-0000-000000000000}"/>
          </ac:spMkLst>
        </pc:spChg>
        <pc:spChg chg="mod">
          <ac:chgData name="Usuário Convidado" userId="" providerId="Windows Live" clId="Web-{286FC4B0-1B52-41C3-A012-B2AC4F184B0A}" dt="2022-04-18T17:31:27.763" v="79" actId="1076"/>
          <ac:spMkLst>
            <pc:docMk/>
            <pc:sldMk cId="3876783174" sldId="297"/>
            <ac:spMk id="117" creationId="{00000000-0000-0000-0000-000000000000}"/>
          </ac:spMkLst>
        </pc:spChg>
      </pc:sldChg>
      <pc:sldChg chg="modSp add ord replId">
        <pc:chgData name="Usuário Convidado" userId="" providerId="Windows Live" clId="Web-{286FC4B0-1B52-41C3-A012-B2AC4F184B0A}" dt="2022-04-18T17:43:56.641" v="229" actId="1076"/>
        <pc:sldMkLst>
          <pc:docMk/>
          <pc:sldMk cId="413205352" sldId="301"/>
        </pc:sldMkLst>
        <pc:spChg chg="mod">
          <ac:chgData name="Usuário Convidado" userId="" providerId="Windows Live" clId="Web-{286FC4B0-1B52-41C3-A012-B2AC4F184B0A}" dt="2022-04-18T17:43:56.641" v="229" actId="1076"/>
          <ac:spMkLst>
            <pc:docMk/>
            <pc:sldMk cId="413205352" sldId="301"/>
            <ac:spMk id="299" creationId="{00000000-0000-0000-0000-000000000000}"/>
          </ac:spMkLst>
        </pc:spChg>
      </pc:sldChg>
      <pc:sldChg chg="modSp add ord replId">
        <pc:chgData name="Usuário Convidado" userId="" providerId="Windows Live" clId="Web-{286FC4B0-1B52-41C3-A012-B2AC4F184B0A}" dt="2022-04-18T18:02:47.278" v="314" actId="1076"/>
        <pc:sldMkLst>
          <pc:docMk/>
          <pc:sldMk cId="2019953856" sldId="302"/>
        </pc:sldMkLst>
        <pc:spChg chg="mod">
          <ac:chgData name="Usuário Convidado" userId="" providerId="Windows Live" clId="Web-{286FC4B0-1B52-41C3-A012-B2AC4F184B0A}" dt="2022-04-18T18:02:47.278" v="314" actId="1076"/>
          <ac:spMkLst>
            <pc:docMk/>
            <pc:sldMk cId="2019953856" sldId="302"/>
            <ac:spMk id="299" creationId="{00000000-0000-0000-0000-000000000000}"/>
          </ac:spMkLst>
        </pc:spChg>
      </pc:sldChg>
      <pc:sldChg chg="add replId">
        <pc:chgData name="Usuário Convidado" userId="" providerId="Windows Live" clId="Web-{286FC4B0-1B52-41C3-A012-B2AC4F184B0A}" dt="2022-04-18T17:54:17.438" v="265"/>
        <pc:sldMkLst>
          <pc:docMk/>
          <pc:sldMk cId="2489519288" sldId="303"/>
        </pc:sldMkLst>
      </pc:sldChg>
      <pc:sldChg chg="modSp add replId">
        <pc:chgData name="Usuário Convidado" userId="" providerId="Windows Live" clId="Web-{286FC4B0-1B52-41C3-A012-B2AC4F184B0A}" dt="2022-04-18T18:24:33.452" v="463" actId="1076"/>
        <pc:sldMkLst>
          <pc:docMk/>
          <pc:sldMk cId="3808825288" sldId="304"/>
        </pc:sldMkLst>
        <pc:spChg chg="mod">
          <ac:chgData name="Usuário Convidado" userId="" providerId="Windows Live" clId="Web-{286FC4B0-1B52-41C3-A012-B2AC4F184B0A}" dt="2022-04-18T18:24:33.452" v="463" actId="1076"/>
          <ac:spMkLst>
            <pc:docMk/>
            <pc:sldMk cId="3808825288" sldId="304"/>
            <ac:spMk id="299" creationId="{00000000-0000-0000-0000-000000000000}"/>
          </ac:spMkLst>
        </pc:spChg>
      </pc:sldChg>
      <pc:sldChg chg="modSp add replId">
        <pc:chgData name="Usuário Convidado" userId="" providerId="Windows Live" clId="Web-{286FC4B0-1B52-41C3-A012-B2AC4F184B0A}" dt="2022-04-18T18:23:51.091" v="456" actId="1076"/>
        <pc:sldMkLst>
          <pc:docMk/>
          <pc:sldMk cId="1254172670" sldId="306"/>
        </pc:sldMkLst>
        <pc:spChg chg="mod">
          <ac:chgData name="Usuário Convidado" userId="" providerId="Windows Live" clId="Web-{286FC4B0-1B52-41C3-A012-B2AC4F184B0A}" dt="2022-04-18T18:23:51.091" v="456" actId="1076"/>
          <ac:spMkLst>
            <pc:docMk/>
            <pc:sldMk cId="1254172670" sldId="306"/>
            <ac:spMk id="299" creationId="{00000000-0000-0000-0000-000000000000}"/>
          </ac:spMkLst>
        </pc:spChg>
      </pc:sldChg>
      <pc:sldChg chg="modSp add replId">
        <pc:chgData name="Usuário Convidado" userId="" providerId="Windows Live" clId="Web-{286FC4B0-1B52-41C3-A012-B2AC4F184B0A}" dt="2022-04-18T18:23:42.450" v="455" actId="1076"/>
        <pc:sldMkLst>
          <pc:docMk/>
          <pc:sldMk cId="2240834107" sldId="308"/>
        </pc:sldMkLst>
        <pc:spChg chg="mod">
          <ac:chgData name="Usuário Convidado" userId="" providerId="Windows Live" clId="Web-{286FC4B0-1B52-41C3-A012-B2AC4F184B0A}" dt="2022-04-18T18:23:42.450" v="455" actId="1076"/>
          <ac:spMkLst>
            <pc:docMk/>
            <pc:sldMk cId="2240834107" sldId="308"/>
            <ac:spMk id="299" creationId="{00000000-0000-0000-0000-000000000000}"/>
          </ac:spMkLst>
        </pc:spChg>
      </pc:sldChg>
      <pc:sldChg chg="modSp add replId">
        <pc:chgData name="Usuário Convidado" userId="" providerId="Windows Live" clId="Web-{286FC4B0-1B52-41C3-A012-B2AC4F184B0A}" dt="2022-04-18T18:23:32.653" v="454" actId="1076"/>
        <pc:sldMkLst>
          <pc:docMk/>
          <pc:sldMk cId="2071425698" sldId="309"/>
        </pc:sldMkLst>
        <pc:spChg chg="mod">
          <ac:chgData name="Usuário Convidado" userId="" providerId="Windows Live" clId="Web-{286FC4B0-1B52-41C3-A012-B2AC4F184B0A}" dt="2022-04-18T18:23:32.653" v="454" actId="1076"/>
          <ac:spMkLst>
            <pc:docMk/>
            <pc:sldMk cId="2071425698" sldId="309"/>
            <ac:spMk id="299" creationId="{00000000-0000-0000-0000-000000000000}"/>
          </ac:spMkLst>
        </pc:spChg>
      </pc:sldChg>
      <pc:sldChg chg="addSp delSp modSp add ord replId">
        <pc:chgData name="Usuário Convidado" userId="" providerId="Windows Live" clId="Web-{286FC4B0-1B52-41C3-A012-B2AC4F184B0A}" dt="2022-04-18T18:49:01.551" v="499"/>
        <pc:sldMkLst>
          <pc:docMk/>
          <pc:sldMk cId="2892960665" sldId="312"/>
        </pc:sldMkLst>
        <pc:spChg chg="add del">
          <ac:chgData name="Usuário Convidado" userId="" providerId="Windows Live" clId="Web-{286FC4B0-1B52-41C3-A012-B2AC4F184B0A}" dt="2022-04-18T18:38:19.441" v="480"/>
          <ac:spMkLst>
            <pc:docMk/>
            <pc:sldMk cId="2892960665" sldId="312"/>
            <ac:spMk id="4" creationId="{2A77846A-0FBB-E35F-B91C-07FAD71FDCC6}"/>
          </ac:spMkLst>
        </pc:spChg>
        <pc:spChg chg="add del">
          <ac:chgData name="Usuário Convidado" userId="" providerId="Windows Live" clId="Web-{286FC4B0-1B52-41C3-A012-B2AC4F184B0A}" dt="2022-04-18T18:42:40.088" v="491"/>
          <ac:spMkLst>
            <pc:docMk/>
            <pc:sldMk cId="2892960665" sldId="312"/>
            <ac:spMk id="5" creationId="{CAD18799-CF06-A4B2-562F-953E7D162074}"/>
          </ac:spMkLst>
        </pc:spChg>
        <pc:spChg chg="mod">
          <ac:chgData name="Usuário Convidado" userId="" providerId="Windows Live" clId="Web-{286FC4B0-1B52-41C3-A012-B2AC4F184B0A}" dt="2022-04-18T18:48:05.362" v="497" actId="1076"/>
          <ac:spMkLst>
            <pc:docMk/>
            <pc:sldMk cId="2892960665" sldId="312"/>
            <ac:spMk id="116" creationId="{00000000-0000-0000-0000-000000000000}"/>
          </ac:spMkLst>
        </pc:spChg>
        <pc:spChg chg="del">
          <ac:chgData name="Usuário Convidado" userId="" providerId="Windows Live" clId="Web-{286FC4B0-1B52-41C3-A012-B2AC4F184B0A}" dt="2022-04-18T18:33:58.997" v="471"/>
          <ac:spMkLst>
            <pc:docMk/>
            <pc:sldMk cId="2892960665" sldId="312"/>
            <ac:spMk id="117" creationId="{00000000-0000-0000-0000-000000000000}"/>
          </ac:spMkLst>
        </pc:spChg>
        <pc:picChg chg="mod">
          <ac:chgData name="Usuário Convidado" userId="" providerId="Windows Live" clId="Web-{286FC4B0-1B52-41C3-A012-B2AC4F184B0A}" dt="2022-04-18T18:47:59.721" v="495" actId="1076"/>
          <ac:picMkLst>
            <pc:docMk/>
            <pc:sldMk cId="2892960665" sldId="312"/>
            <ac:picMk id="2" creationId="{8EB453A4-88F4-DC00-F764-C4E06633BE6D}"/>
          </ac:picMkLst>
        </pc:picChg>
        <pc:picChg chg="add del mod">
          <ac:chgData name="Usuário Convidado" userId="" providerId="Windows Live" clId="Web-{286FC4B0-1B52-41C3-A012-B2AC4F184B0A}" dt="2022-04-18T18:38:50.520" v="483"/>
          <ac:picMkLst>
            <pc:docMk/>
            <pc:sldMk cId="2892960665" sldId="312"/>
            <ac:picMk id="3" creationId="{FE61FFD3-0BB5-18DF-DA3C-BFE926CC8E44}"/>
          </ac:picMkLst>
        </pc:picChg>
      </pc:sldChg>
      <pc:sldChg chg="addSp delSp modSp add del ord replId">
        <pc:chgData name="Usuário Convidado" userId="" providerId="Windows Live" clId="Web-{286FC4B0-1B52-41C3-A012-B2AC4F184B0A}" dt="2022-04-18T18:56:00.420" v="552"/>
        <pc:sldMkLst>
          <pc:docMk/>
          <pc:sldMk cId="4220498951" sldId="316"/>
        </pc:sldMkLst>
        <pc:spChg chg="add del mod">
          <ac:chgData name="Usuário Convidado" userId="" providerId="Windows Live" clId="Web-{286FC4B0-1B52-41C3-A012-B2AC4F184B0A}" dt="2022-04-18T18:53:09.182" v="548"/>
          <ac:spMkLst>
            <pc:docMk/>
            <pc:sldMk cId="4220498951" sldId="316"/>
            <ac:spMk id="3" creationId="{89EEAF97-51E4-3941-DC72-EB076C3ED0DD}"/>
          </ac:spMkLst>
        </pc:spChg>
        <pc:spChg chg="mod">
          <ac:chgData name="Usuário Convidado" userId="" providerId="Windows Live" clId="Web-{286FC4B0-1B52-41C3-A012-B2AC4F184B0A}" dt="2022-04-18T18:55:23.216" v="551" actId="20577"/>
          <ac:spMkLst>
            <pc:docMk/>
            <pc:sldMk cId="4220498951" sldId="316"/>
            <ac:spMk id="116" creationId="{00000000-0000-0000-0000-000000000000}"/>
          </ac:spMkLst>
        </pc:spChg>
        <pc:spChg chg="del mod">
          <ac:chgData name="Usuário Convidado" userId="" providerId="Windows Live" clId="Web-{286FC4B0-1B52-41C3-A012-B2AC4F184B0A}" dt="2022-04-18T18:51:14.835" v="531"/>
          <ac:spMkLst>
            <pc:docMk/>
            <pc:sldMk cId="4220498951" sldId="316"/>
            <ac:spMk id="117" creationId="{00000000-0000-0000-0000-000000000000}"/>
          </ac:spMkLst>
        </pc:spChg>
        <pc:picChg chg="mod">
          <ac:chgData name="Usuário Convidado" userId="" providerId="Windows Live" clId="Web-{286FC4B0-1B52-41C3-A012-B2AC4F184B0A}" dt="2022-04-18T18:52:40.431" v="542" actId="1076"/>
          <ac:picMkLst>
            <pc:docMk/>
            <pc:sldMk cId="4220498951" sldId="316"/>
            <ac:picMk id="2" creationId="{8EB453A4-88F4-DC00-F764-C4E06633BE6D}"/>
          </ac:picMkLst>
        </pc:picChg>
      </pc:sldChg>
      <pc:sldChg chg="add replId">
        <pc:chgData name="Usuário Convidado" userId="" providerId="Windows Live" clId="Web-{286FC4B0-1B52-41C3-A012-B2AC4F184B0A}" dt="2022-04-18T18:53:48.308" v="549"/>
        <pc:sldMkLst>
          <pc:docMk/>
          <pc:sldMk cId="2068314086" sldId="318"/>
        </pc:sldMkLst>
      </pc:sldChg>
    </pc:docChg>
  </pc:docChgLst>
  <pc:docChgLst>
    <pc:chgData name="winter sun" userId="3100db474660e3f2" providerId="Windows Live" clId="Web-{E0BE4280-358E-40EF-830E-6B2E894F6084}"/>
    <pc:docChg chg="addSld delSld modSld">
      <pc:chgData name="winter sun" userId="3100db474660e3f2" providerId="Windows Live" clId="Web-{E0BE4280-358E-40EF-830E-6B2E894F6084}" dt="2022-04-19T17:43:56.551" v="14"/>
      <pc:docMkLst>
        <pc:docMk/>
      </pc:docMkLst>
      <pc:sldChg chg="new del">
        <pc:chgData name="winter sun" userId="3100db474660e3f2" providerId="Windows Live" clId="Web-{E0BE4280-358E-40EF-830E-6B2E894F6084}" dt="2022-04-19T17:42:30.252" v="1"/>
        <pc:sldMkLst>
          <pc:docMk/>
          <pc:sldMk cId="971460652" sldId="322"/>
        </pc:sldMkLst>
      </pc:sldChg>
      <pc:sldChg chg="addSp delSp modSp new">
        <pc:chgData name="winter sun" userId="3100db474660e3f2" providerId="Windows Live" clId="Web-{E0BE4280-358E-40EF-830E-6B2E894F6084}" dt="2022-04-19T17:43:56.551" v="14"/>
        <pc:sldMkLst>
          <pc:docMk/>
          <pc:sldMk cId="2140945420" sldId="322"/>
        </pc:sldMkLst>
        <pc:spChg chg="add del mod">
          <ac:chgData name="winter sun" userId="3100db474660e3f2" providerId="Windows Live" clId="Web-{E0BE4280-358E-40EF-830E-6B2E894F6084}" dt="2022-04-19T17:43:56.551" v="14"/>
          <ac:spMkLst>
            <pc:docMk/>
            <pc:sldMk cId="2140945420" sldId="322"/>
            <ac:spMk id="3" creationId="{A7A2F75C-6665-B2DE-6C70-47EEC48959E4}"/>
          </ac:spMkLst>
        </pc:spChg>
        <pc:spChg chg="add del">
          <ac:chgData name="winter sun" userId="3100db474660e3f2" providerId="Windows Live" clId="Web-{E0BE4280-358E-40EF-830E-6B2E894F6084}" dt="2022-04-19T17:43:50.629" v="12"/>
          <ac:spMkLst>
            <pc:docMk/>
            <pc:sldMk cId="2140945420" sldId="322"/>
            <ac:spMk id="4" creationId="{B655BEC7-D666-9982-4115-C20E197B41F8}"/>
          </ac:spMkLst>
        </pc:spChg>
      </pc:sldChg>
    </pc:docChg>
  </pc:docChgLst>
  <pc:docChgLst>
    <pc:chgData name="winter sun" userId="3100db474660e3f2" providerId="Windows Live" clId="Web-{1DD2C7DF-C444-47E7-8D06-E0A04C8333D4}"/>
    <pc:docChg chg="addSld modSld">
      <pc:chgData name="winter sun" userId="3100db474660e3f2" providerId="Windows Live" clId="Web-{1DD2C7DF-C444-47E7-8D06-E0A04C8333D4}" dt="2022-04-20T03:39:34.291" v="300" actId="20577"/>
      <pc:docMkLst>
        <pc:docMk/>
      </pc:docMkLst>
      <pc:sldChg chg="modSp">
        <pc:chgData name="winter sun" userId="3100db474660e3f2" providerId="Windows Live" clId="Web-{1DD2C7DF-C444-47E7-8D06-E0A04C8333D4}" dt="2022-04-20T03:38:28.102" v="226" actId="20577"/>
        <pc:sldMkLst>
          <pc:docMk/>
          <pc:sldMk cId="1333797110" sldId="300"/>
        </pc:sldMkLst>
        <pc:spChg chg="mod">
          <ac:chgData name="winter sun" userId="3100db474660e3f2" providerId="Windows Live" clId="Web-{1DD2C7DF-C444-47E7-8D06-E0A04C8333D4}" dt="2022-04-20T03:38:28.102" v="226" actId="20577"/>
          <ac:spMkLst>
            <pc:docMk/>
            <pc:sldMk cId="1333797110" sldId="300"/>
            <ac:spMk id="235" creationId="{00000000-0000-0000-0000-000000000000}"/>
          </ac:spMkLst>
        </pc:spChg>
        <pc:spChg chg="mod">
          <ac:chgData name="winter sun" userId="3100db474660e3f2" providerId="Windows Live" clId="Web-{1DD2C7DF-C444-47E7-8D06-E0A04C8333D4}" dt="2022-04-20T03:30:44.060" v="75" actId="20577"/>
          <ac:spMkLst>
            <pc:docMk/>
            <pc:sldMk cId="1333797110" sldId="300"/>
            <ac:spMk id="236" creationId="{00000000-0000-0000-0000-000000000000}"/>
          </ac:spMkLst>
        </pc:spChg>
        <pc:spChg chg="mod">
          <ac:chgData name="winter sun" userId="3100db474660e3f2" providerId="Windows Live" clId="Web-{1DD2C7DF-C444-47E7-8D06-E0A04C8333D4}" dt="2022-04-20T03:37:16.710" v="214" actId="20577"/>
          <ac:spMkLst>
            <pc:docMk/>
            <pc:sldMk cId="1333797110" sldId="300"/>
            <ac:spMk id="237" creationId="{00000000-0000-0000-0000-000000000000}"/>
          </ac:spMkLst>
        </pc:spChg>
        <pc:spChg chg="mod">
          <ac:chgData name="winter sun" userId="3100db474660e3f2" providerId="Windows Live" clId="Web-{1DD2C7DF-C444-47E7-8D06-E0A04C8333D4}" dt="2022-04-20T03:30:21.888" v="74" actId="1076"/>
          <ac:spMkLst>
            <pc:docMk/>
            <pc:sldMk cId="1333797110" sldId="300"/>
            <ac:spMk id="238" creationId="{00000000-0000-0000-0000-000000000000}"/>
          </ac:spMkLst>
        </pc:spChg>
        <pc:picChg chg="mod">
          <ac:chgData name="winter sun" userId="3100db474660e3f2" providerId="Windows Live" clId="Web-{1DD2C7DF-C444-47E7-8D06-E0A04C8333D4}" dt="2022-04-20T03:30:14.825" v="73" actId="1076"/>
          <ac:picMkLst>
            <pc:docMk/>
            <pc:sldMk cId="1333797110" sldId="300"/>
            <ac:picMk id="8" creationId="{29B7F9DF-4627-A445-D551-04C7DE05AC76}"/>
          </ac:picMkLst>
        </pc:picChg>
        <pc:picChg chg="mod">
          <ac:chgData name="winter sun" userId="3100db474660e3f2" providerId="Windows Live" clId="Web-{1DD2C7DF-C444-47E7-8D06-E0A04C8333D4}" dt="2022-04-20T03:30:00.481" v="71" actId="1076"/>
          <ac:picMkLst>
            <pc:docMk/>
            <pc:sldMk cId="1333797110" sldId="300"/>
            <ac:picMk id="10" creationId="{6BE3E445-9026-B499-C173-063B3EC99674}"/>
          </ac:picMkLst>
        </pc:picChg>
      </pc:sldChg>
      <pc:sldChg chg="addSp delSp modSp">
        <pc:chgData name="winter sun" userId="3100db474660e3f2" providerId="Windows Live" clId="Web-{1DD2C7DF-C444-47E7-8D06-E0A04C8333D4}" dt="2022-04-20T03:38:50.149" v="243" actId="20577"/>
        <pc:sldMkLst>
          <pc:docMk/>
          <pc:sldMk cId="1254172670" sldId="306"/>
        </pc:sldMkLst>
        <pc:spChg chg="add del mod">
          <ac:chgData name="winter sun" userId="3100db474660e3f2" providerId="Windows Live" clId="Web-{1DD2C7DF-C444-47E7-8D06-E0A04C8333D4}" dt="2022-04-20T03:34:12.065" v="129"/>
          <ac:spMkLst>
            <pc:docMk/>
            <pc:sldMk cId="1254172670" sldId="306"/>
            <ac:spMk id="2" creationId="{1550805A-9DC1-24FE-6A4A-1669E997F205}"/>
          </ac:spMkLst>
        </pc:spChg>
        <pc:spChg chg="mod">
          <ac:chgData name="winter sun" userId="3100db474660e3f2" providerId="Windows Live" clId="Web-{1DD2C7DF-C444-47E7-8D06-E0A04C8333D4}" dt="2022-04-20T03:38:50.149" v="243" actId="20577"/>
          <ac:spMkLst>
            <pc:docMk/>
            <pc:sldMk cId="1254172670" sldId="306"/>
            <ac:spMk id="299" creationId="{00000000-0000-0000-0000-000000000000}"/>
          </ac:spMkLst>
        </pc:spChg>
        <pc:picChg chg="add mod">
          <ac:chgData name="winter sun" userId="3100db474660e3f2" providerId="Windows Live" clId="Web-{1DD2C7DF-C444-47E7-8D06-E0A04C8333D4}" dt="2022-04-20T03:35:13.738" v="151" actId="14100"/>
          <ac:picMkLst>
            <pc:docMk/>
            <pc:sldMk cId="1254172670" sldId="306"/>
            <ac:picMk id="3" creationId="{D9410C1B-6F03-123D-559D-DC6AB42A5C27}"/>
          </ac:picMkLst>
        </pc:picChg>
      </pc:sldChg>
      <pc:sldChg chg="addSp delSp modSp">
        <pc:chgData name="winter sun" userId="3100db474660e3f2" providerId="Windows Live" clId="Web-{1DD2C7DF-C444-47E7-8D06-E0A04C8333D4}" dt="2022-04-20T03:36:25.130" v="177"/>
        <pc:sldMkLst>
          <pc:docMk/>
          <pc:sldMk cId="2240834107" sldId="308"/>
        </pc:sldMkLst>
        <pc:spChg chg="add del mod">
          <ac:chgData name="winter sun" userId="3100db474660e3f2" providerId="Windows Live" clId="Web-{1DD2C7DF-C444-47E7-8D06-E0A04C8333D4}" dt="2022-04-20T03:27:33.993" v="15"/>
          <ac:spMkLst>
            <pc:docMk/>
            <pc:sldMk cId="2240834107" sldId="308"/>
            <ac:spMk id="2" creationId="{E2B63654-5538-BBF0-42B6-65768A6260F1}"/>
          </ac:spMkLst>
        </pc:spChg>
        <pc:spChg chg="add del mod">
          <ac:chgData name="winter sun" userId="3100db474660e3f2" providerId="Windows Live" clId="Web-{1DD2C7DF-C444-47E7-8D06-E0A04C8333D4}" dt="2022-04-20T03:36:02.161" v="172"/>
          <ac:spMkLst>
            <pc:docMk/>
            <pc:sldMk cId="2240834107" sldId="308"/>
            <ac:spMk id="4" creationId="{EF1DC65A-9D88-71A8-EE35-610B6A3ECA67}"/>
          </ac:spMkLst>
        </pc:spChg>
        <pc:picChg chg="add mod">
          <ac:chgData name="winter sun" userId="3100db474660e3f2" providerId="Windows Live" clId="Web-{1DD2C7DF-C444-47E7-8D06-E0A04C8333D4}" dt="2022-04-20T03:27:48.994" v="18" actId="14100"/>
          <ac:picMkLst>
            <pc:docMk/>
            <pc:sldMk cId="2240834107" sldId="308"/>
            <ac:picMk id="3" creationId="{B96CAD8C-ACA8-ABF1-C10F-988571C38D2D}"/>
          </ac:picMkLst>
        </pc:picChg>
        <pc:picChg chg="add del mod">
          <ac:chgData name="winter sun" userId="3100db474660e3f2" providerId="Windows Live" clId="Web-{1DD2C7DF-C444-47E7-8D06-E0A04C8333D4}" dt="2022-04-20T03:36:25.130" v="177"/>
          <ac:picMkLst>
            <pc:docMk/>
            <pc:sldMk cId="2240834107" sldId="308"/>
            <ac:picMk id="5" creationId="{FB7DF77A-DCA8-99E1-A488-12882E91190E}"/>
          </ac:picMkLst>
        </pc:picChg>
      </pc:sldChg>
      <pc:sldChg chg="addSp modSp">
        <pc:chgData name="winter sun" userId="3100db474660e3f2" providerId="Windows Live" clId="Web-{1DD2C7DF-C444-47E7-8D06-E0A04C8333D4}" dt="2022-04-20T03:26:38.695" v="11" actId="14100"/>
        <pc:sldMkLst>
          <pc:docMk/>
          <pc:sldMk cId="170771754" sldId="321"/>
        </pc:sldMkLst>
        <pc:spChg chg="mod">
          <ac:chgData name="winter sun" userId="3100db474660e3f2" providerId="Windows Live" clId="Web-{1DD2C7DF-C444-47E7-8D06-E0A04C8333D4}" dt="2022-04-20T03:26:19.804" v="8" actId="20577"/>
          <ac:spMkLst>
            <pc:docMk/>
            <pc:sldMk cId="170771754" sldId="321"/>
            <ac:spMk id="299" creationId="{00000000-0000-0000-0000-000000000000}"/>
          </ac:spMkLst>
        </pc:spChg>
        <pc:picChg chg="add mod">
          <ac:chgData name="winter sun" userId="3100db474660e3f2" providerId="Windows Live" clId="Web-{1DD2C7DF-C444-47E7-8D06-E0A04C8333D4}" dt="2022-04-20T03:26:38.695" v="11" actId="14100"/>
          <ac:picMkLst>
            <pc:docMk/>
            <pc:sldMk cId="170771754" sldId="321"/>
            <ac:picMk id="2" creationId="{A547E57E-83E7-64D5-7ED0-262F1322D0D4}"/>
          </ac:picMkLst>
        </pc:picChg>
      </pc:sldChg>
      <pc:sldChg chg="addSp modSp add replId">
        <pc:chgData name="winter sun" userId="3100db474660e3f2" providerId="Windows Live" clId="Web-{1DD2C7DF-C444-47E7-8D06-E0A04C8333D4}" dt="2022-04-20T03:39:34.291" v="300" actId="20577"/>
        <pc:sldMkLst>
          <pc:docMk/>
          <pc:sldMk cId="4080752040" sldId="327"/>
        </pc:sldMkLst>
        <pc:spChg chg="mod">
          <ac:chgData name="winter sun" userId="3100db474660e3f2" providerId="Windows Live" clId="Web-{1DD2C7DF-C444-47E7-8D06-E0A04C8333D4}" dt="2022-04-20T03:39:34.291" v="300" actId="20577"/>
          <ac:spMkLst>
            <pc:docMk/>
            <pc:sldMk cId="4080752040" sldId="327"/>
            <ac:spMk id="299" creationId="{00000000-0000-0000-0000-000000000000}"/>
          </ac:spMkLst>
        </pc:spChg>
        <pc:picChg chg="add mod">
          <ac:chgData name="winter sun" userId="3100db474660e3f2" providerId="Windows Live" clId="Web-{1DD2C7DF-C444-47E7-8D06-E0A04C8333D4}" dt="2022-04-20T03:36:44.600" v="181" actId="14100"/>
          <ac:picMkLst>
            <pc:docMk/>
            <pc:sldMk cId="4080752040" sldId="327"/>
            <ac:picMk id="2" creationId="{94BF9C12-62C9-B6C7-CBBB-231173C3359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483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980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06665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8506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1114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5212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01404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07529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217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122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7617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78032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06628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3519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9817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406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8845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208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2358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518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cxnSp>
        <p:nvCxnSpPr>
          <p:cNvPr id="11" name="Google Shape;11;p2"/>
          <p:cNvCxnSpPr>
            <a:stCxn id="12" idx="4"/>
          </p:cNvCxnSpPr>
          <p:nvPr/>
        </p:nvCxnSpPr>
        <p:spPr>
          <a:xfrm>
            <a:off x="939750" y="2832475"/>
            <a:ext cx="0" cy="23109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845250" y="2643475"/>
            <a:ext cx="189000" cy="1890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key color">
  <p:cSld name="BLANK_1">
    <p:bg>
      <p:bgPr>
        <a:solidFill>
          <a:schemeClr val="accen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65" name="Google Shape;65;p11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Google Shape;66;p11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939645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8;p3"/>
          <p:cNvSpPr/>
          <p:nvPr/>
        </p:nvSpPr>
        <p:spPr>
          <a:xfrm flipH="1">
            <a:off x="632556" y="2267403"/>
            <a:ext cx="614400" cy="6144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945630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4"/>
          <p:cNvSpPr/>
          <p:nvPr/>
        </p:nvSpPr>
        <p:spPr>
          <a:xfrm>
            <a:off x="638325" y="2267417"/>
            <a:ext cx="614400" cy="6144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633225" y="2161800"/>
            <a:ext cx="67005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06400" rtl="0">
              <a:spcBef>
                <a:spcPts val="600"/>
              </a:spcBef>
              <a:spcAft>
                <a:spcPts val="0"/>
              </a:spcAft>
              <a:buSzPts val="2800"/>
              <a:buChar char="◦"/>
              <a:defRPr sz="2800" i="1">
                <a:solidFill>
                  <a:schemeClr val="accent1"/>
                </a:solidFill>
              </a:defRPr>
            </a:lvl1pPr>
            <a:lvl2pPr marL="914400" lvl="1" indent="-406400" rtl="0">
              <a:spcBef>
                <a:spcPts val="0"/>
              </a:spcBef>
              <a:spcAft>
                <a:spcPts val="0"/>
              </a:spcAft>
              <a:buSzPts val="2800"/>
              <a:buChar char="▫"/>
              <a:defRPr sz="2800" i="1">
                <a:solidFill>
                  <a:schemeClr val="accent1"/>
                </a:solidFill>
              </a:defRPr>
            </a:lvl2pPr>
            <a:lvl3pPr marL="1371600" lvl="2" indent="-406400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 i="1">
                <a:solidFill>
                  <a:schemeClr val="accent1"/>
                </a:solidFill>
              </a:defRPr>
            </a:lvl3pPr>
            <a:lvl4pPr marL="1828800" lvl="3" indent="-406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●"/>
              <a:defRPr sz="2800" i="1">
                <a:solidFill>
                  <a:schemeClr val="accent1"/>
                </a:solidFill>
              </a:defRPr>
            </a:lvl4pPr>
            <a:lvl5pPr marL="2286000" lvl="4" indent="-406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○"/>
              <a:defRPr sz="2800" i="1">
                <a:solidFill>
                  <a:schemeClr val="accent1"/>
                </a:solidFill>
              </a:defRPr>
            </a:lvl5pPr>
            <a:lvl6pPr marL="2743200" lvl="5" indent="-406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■"/>
              <a:defRPr sz="2800" i="1">
                <a:solidFill>
                  <a:schemeClr val="accent1"/>
                </a:solidFill>
              </a:defRPr>
            </a:lvl6pPr>
            <a:lvl7pPr marL="3200400" lvl="6" indent="-406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●"/>
              <a:defRPr sz="2800" i="1">
                <a:solidFill>
                  <a:schemeClr val="accent1"/>
                </a:solidFill>
              </a:defRPr>
            </a:lvl7pPr>
            <a:lvl8pPr marL="3657600" lvl="7" indent="-406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○"/>
              <a:defRPr sz="2800" i="1">
                <a:solidFill>
                  <a:schemeClr val="accent1"/>
                </a:solidFill>
              </a:defRPr>
            </a:lvl8pPr>
            <a:lvl9pPr marL="4114800" lvl="8" indent="-406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■"/>
              <a:defRPr sz="2800" i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286541" y="2244031"/>
            <a:ext cx="1306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“</a:t>
            </a:r>
            <a:endParaRPr sz="4800" b="1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39C0BA"/>
                </a:solidFill>
              </a:defRPr>
            </a:lvl1pPr>
            <a:lvl2pPr lvl="1">
              <a:buNone/>
              <a:defRPr>
                <a:solidFill>
                  <a:srgbClr val="39C0BA"/>
                </a:solidFill>
              </a:defRPr>
            </a:lvl2pPr>
            <a:lvl3pPr lvl="2">
              <a:buNone/>
              <a:defRPr>
                <a:solidFill>
                  <a:srgbClr val="39C0BA"/>
                </a:solidFill>
              </a:defRPr>
            </a:lvl3pPr>
            <a:lvl4pPr lvl="3">
              <a:buNone/>
              <a:defRPr>
                <a:solidFill>
                  <a:srgbClr val="39C0BA"/>
                </a:solidFill>
              </a:defRPr>
            </a:lvl4pPr>
            <a:lvl5pPr lvl="4">
              <a:buNone/>
              <a:defRPr>
                <a:solidFill>
                  <a:srgbClr val="39C0BA"/>
                </a:solidFill>
              </a:defRPr>
            </a:lvl5pPr>
            <a:lvl6pPr lvl="5">
              <a:buNone/>
              <a:defRPr>
                <a:solidFill>
                  <a:srgbClr val="39C0BA"/>
                </a:solidFill>
              </a:defRPr>
            </a:lvl6pPr>
            <a:lvl7pPr lvl="6">
              <a:buNone/>
              <a:defRPr>
                <a:solidFill>
                  <a:srgbClr val="39C0BA"/>
                </a:solidFill>
              </a:defRPr>
            </a:lvl7pPr>
            <a:lvl8pPr lvl="7">
              <a:buNone/>
              <a:defRPr>
                <a:solidFill>
                  <a:srgbClr val="39C0BA"/>
                </a:solidFill>
              </a:defRPr>
            </a:lvl8pPr>
            <a:lvl9pPr lvl="8">
              <a:buNone/>
              <a:defRPr>
                <a:solidFill>
                  <a:srgbClr val="39C0BA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29" name="Google Shape;29;p5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5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165475" y="1174117"/>
            <a:ext cx="3306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71570" y="1174117"/>
            <a:ext cx="3306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1165475" y="1192298"/>
            <a:ext cx="2403600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3692249" y="1192298"/>
            <a:ext cx="2403600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6219023" y="1192298"/>
            <a:ext cx="2403600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47;p7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7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52" name="Google Shape;52;p8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8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body" idx="1"/>
          </p:nvPr>
        </p:nvSpPr>
        <p:spPr>
          <a:xfrm>
            <a:off x="1165475" y="4331317"/>
            <a:ext cx="75213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58;p9"/>
          <p:cNvSpPr/>
          <p:nvPr/>
        </p:nvSpPr>
        <p:spPr>
          <a:xfrm>
            <a:off x="844675" y="45051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61" name="Google Shape;61;p10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10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scientificamerican.com/article/tough-choices-how-makin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QUANTO FALTA?</a:t>
            </a: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1"/>
          <p:cNvSpPr txBox="1">
            <a:spLocks noGrp="1"/>
          </p:cNvSpPr>
          <p:nvPr>
            <p:ph type="body" idx="4294967295"/>
          </p:nvPr>
        </p:nvSpPr>
        <p:spPr>
          <a:xfrm>
            <a:off x="1369827" y="2009747"/>
            <a:ext cx="3231300" cy="11178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1800" b="1"/>
              <a:t>TELA IMPORTAÇÃO DE DADOS DO SISTEMA OFICIAL</a:t>
            </a:r>
            <a:endParaRPr lang="pt-BR" sz="18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1800"/>
          </a:p>
        </p:txBody>
      </p:sp>
      <p:sp>
        <p:nvSpPr>
          <p:cNvPr id="300" name="Google Shape;300;p3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01" name="Google Shape;301;p31"/>
          <p:cNvSpPr/>
          <p:nvPr/>
        </p:nvSpPr>
        <p:spPr>
          <a:xfrm>
            <a:off x="6200687" y="4493184"/>
            <a:ext cx="422999" cy="150972"/>
          </a:xfrm>
          <a:custGeom>
            <a:avLst/>
            <a:gdLst/>
            <a:ahLst/>
            <a:cxnLst/>
            <a:rect l="l" t="t" r="r" b="b"/>
            <a:pathLst>
              <a:path w="20162" h="7196" extrusionOk="0">
                <a:moveTo>
                  <a:pt x="3598" y="0"/>
                </a:moveTo>
                <a:lnTo>
                  <a:pt x="2849" y="75"/>
                </a:lnTo>
                <a:lnTo>
                  <a:pt x="2174" y="300"/>
                </a:lnTo>
                <a:lnTo>
                  <a:pt x="1575" y="600"/>
                </a:lnTo>
                <a:lnTo>
                  <a:pt x="1050" y="1050"/>
                </a:lnTo>
                <a:lnTo>
                  <a:pt x="600" y="1574"/>
                </a:lnTo>
                <a:lnTo>
                  <a:pt x="301" y="2174"/>
                </a:lnTo>
                <a:lnTo>
                  <a:pt x="76" y="2848"/>
                </a:lnTo>
                <a:lnTo>
                  <a:pt x="1" y="3598"/>
                </a:lnTo>
                <a:lnTo>
                  <a:pt x="76" y="4347"/>
                </a:lnTo>
                <a:lnTo>
                  <a:pt x="301" y="5022"/>
                </a:lnTo>
                <a:lnTo>
                  <a:pt x="600" y="5621"/>
                </a:lnTo>
                <a:lnTo>
                  <a:pt x="1050" y="6146"/>
                </a:lnTo>
                <a:lnTo>
                  <a:pt x="1575" y="6596"/>
                </a:lnTo>
                <a:lnTo>
                  <a:pt x="2174" y="6896"/>
                </a:lnTo>
                <a:lnTo>
                  <a:pt x="2849" y="7120"/>
                </a:lnTo>
                <a:lnTo>
                  <a:pt x="3598" y="7195"/>
                </a:lnTo>
                <a:lnTo>
                  <a:pt x="16639" y="7195"/>
                </a:lnTo>
                <a:lnTo>
                  <a:pt x="17313" y="7120"/>
                </a:lnTo>
                <a:lnTo>
                  <a:pt x="17988" y="6896"/>
                </a:lnTo>
                <a:lnTo>
                  <a:pt x="18587" y="6596"/>
                </a:lnTo>
                <a:lnTo>
                  <a:pt x="19112" y="6146"/>
                </a:lnTo>
                <a:lnTo>
                  <a:pt x="19562" y="5621"/>
                </a:lnTo>
                <a:lnTo>
                  <a:pt x="19861" y="5022"/>
                </a:lnTo>
                <a:lnTo>
                  <a:pt x="20086" y="4347"/>
                </a:lnTo>
                <a:lnTo>
                  <a:pt x="20161" y="3598"/>
                </a:lnTo>
                <a:lnTo>
                  <a:pt x="20086" y="2848"/>
                </a:lnTo>
                <a:lnTo>
                  <a:pt x="19861" y="2174"/>
                </a:lnTo>
                <a:lnTo>
                  <a:pt x="19562" y="1574"/>
                </a:lnTo>
                <a:lnTo>
                  <a:pt x="19112" y="1050"/>
                </a:lnTo>
                <a:lnTo>
                  <a:pt x="18587" y="600"/>
                </a:lnTo>
                <a:lnTo>
                  <a:pt x="17988" y="300"/>
                </a:lnTo>
                <a:lnTo>
                  <a:pt x="17313" y="75"/>
                </a:lnTo>
                <a:lnTo>
                  <a:pt x="1663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1"/>
          <p:cNvGrpSpPr/>
          <p:nvPr/>
        </p:nvGrpSpPr>
        <p:grpSpPr>
          <a:xfrm>
            <a:off x="5353200" y="373572"/>
            <a:ext cx="2119546" cy="4396359"/>
            <a:chOff x="5353200" y="373572"/>
            <a:chExt cx="2119546" cy="4396359"/>
          </a:xfrm>
        </p:grpSpPr>
        <p:sp>
          <p:nvSpPr>
            <p:cNvPr id="303" name="Google Shape;303;p31"/>
            <p:cNvSpPr/>
            <p:nvPr/>
          </p:nvSpPr>
          <p:spPr>
            <a:xfrm>
              <a:off x="5353200" y="373572"/>
              <a:ext cx="2119546" cy="4396359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5739987" y="529223"/>
              <a:ext cx="83354" cy="83354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6208555" y="538664"/>
              <a:ext cx="408837" cy="64493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6" name="Google Shape;306;p31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2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5A581FCD-9C1C-56A0-B37D-2D9386254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788" y="751576"/>
            <a:ext cx="2034217" cy="364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25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1"/>
          <p:cNvSpPr txBox="1">
            <a:spLocks noGrp="1"/>
          </p:cNvSpPr>
          <p:nvPr>
            <p:ph type="body" idx="4294967295"/>
          </p:nvPr>
        </p:nvSpPr>
        <p:spPr>
          <a:xfrm>
            <a:off x="1205386" y="1796782"/>
            <a:ext cx="3996099" cy="19918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1800" b="1"/>
              <a:t>TELA MENU DE OPÇÕES</a:t>
            </a:r>
          </a:p>
          <a:p>
            <a:pPr marL="0" indent="0">
              <a:buNone/>
            </a:pPr>
            <a:r>
              <a:rPr lang="en" sz="1800"/>
              <a:t>Agenda de </a:t>
            </a:r>
            <a:r>
              <a:rPr lang="en" sz="1800" err="1"/>
              <a:t>compromissos</a:t>
            </a:r>
            <a:r>
              <a:rPr lang="en" sz="1800"/>
              <a:t> e </a:t>
            </a:r>
            <a:r>
              <a:rPr lang="en" sz="1800" err="1"/>
              <a:t>progresso</a:t>
            </a:r>
            <a:r>
              <a:rPr lang="en" sz="1800"/>
              <a:t> no </a:t>
            </a:r>
            <a:r>
              <a:rPr lang="en" sz="1800" err="1"/>
              <a:t>curso</a:t>
            </a:r>
          </a:p>
        </p:txBody>
      </p:sp>
      <p:sp>
        <p:nvSpPr>
          <p:cNvPr id="300" name="Google Shape;300;p3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01" name="Google Shape;301;p31"/>
          <p:cNvSpPr/>
          <p:nvPr/>
        </p:nvSpPr>
        <p:spPr>
          <a:xfrm>
            <a:off x="6200687" y="4493184"/>
            <a:ext cx="422999" cy="150972"/>
          </a:xfrm>
          <a:custGeom>
            <a:avLst/>
            <a:gdLst/>
            <a:ahLst/>
            <a:cxnLst/>
            <a:rect l="l" t="t" r="r" b="b"/>
            <a:pathLst>
              <a:path w="20162" h="7196" extrusionOk="0">
                <a:moveTo>
                  <a:pt x="3598" y="0"/>
                </a:moveTo>
                <a:lnTo>
                  <a:pt x="2849" y="75"/>
                </a:lnTo>
                <a:lnTo>
                  <a:pt x="2174" y="300"/>
                </a:lnTo>
                <a:lnTo>
                  <a:pt x="1575" y="600"/>
                </a:lnTo>
                <a:lnTo>
                  <a:pt x="1050" y="1050"/>
                </a:lnTo>
                <a:lnTo>
                  <a:pt x="600" y="1574"/>
                </a:lnTo>
                <a:lnTo>
                  <a:pt x="301" y="2174"/>
                </a:lnTo>
                <a:lnTo>
                  <a:pt x="76" y="2848"/>
                </a:lnTo>
                <a:lnTo>
                  <a:pt x="1" y="3598"/>
                </a:lnTo>
                <a:lnTo>
                  <a:pt x="76" y="4347"/>
                </a:lnTo>
                <a:lnTo>
                  <a:pt x="301" y="5022"/>
                </a:lnTo>
                <a:lnTo>
                  <a:pt x="600" y="5621"/>
                </a:lnTo>
                <a:lnTo>
                  <a:pt x="1050" y="6146"/>
                </a:lnTo>
                <a:lnTo>
                  <a:pt x="1575" y="6596"/>
                </a:lnTo>
                <a:lnTo>
                  <a:pt x="2174" y="6896"/>
                </a:lnTo>
                <a:lnTo>
                  <a:pt x="2849" y="7120"/>
                </a:lnTo>
                <a:lnTo>
                  <a:pt x="3598" y="7195"/>
                </a:lnTo>
                <a:lnTo>
                  <a:pt x="16639" y="7195"/>
                </a:lnTo>
                <a:lnTo>
                  <a:pt x="17313" y="7120"/>
                </a:lnTo>
                <a:lnTo>
                  <a:pt x="17988" y="6896"/>
                </a:lnTo>
                <a:lnTo>
                  <a:pt x="18587" y="6596"/>
                </a:lnTo>
                <a:lnTo>
                  <a:pt x="19112" y="6146"/>
                </a:lnTo>
                <a:lnTo>
                  <a:pt x="19562" y="5621"/>
                </a:lnTo>
                <a:lnTo>
                  <a:pt x="19861" y="5022"/>
                </a:lnTo>
                <a:lnTo>
                  <a:pt x="20086" y="4347"/>
                </a:lnTo>
                <a:lnTo>
                  <a:pt x="20161" y="3598"/>
                </a:lnTo>
                <a:lnTo>
                  <a:pt x="20086" y="2848"/>
                </a:lnTo>
                <a:lnTo>
                  <a:pt x="19861" y="2174"/>
                </a:lnTo>
                <a:lnTo>
                  <a:pt x="19562" y="1574"/>
                </a:lnTo>
                <a:lnTo>
                  <a:pt x="19112" y="1050"/>
                </a:lnTo>
                <a:lnTo>
                  <a:pt x="18587" y="600"/>
                </a:lnTo>
                <a:lnTo>
                  <a:pt x="17988" y="300"/>
                </a:lnTo>
                <a:lnTo>
                  <a:pt x="17313" y="75"/>
                </a:lnTo>
                <a:lnTo>
                  <a:pt x="1663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1"/>
          <p:cNvGrpSpPr/>
          <p:nvPr/>
        </p:nvGrpSpPr>
        <p:grpSpPr>
          <a:xfrm>
            <a:off x="5353200" y="373572"/>
            <a:ext cx="2119546" cy="4396359"/>
            <a:chOff x="5353200" y="373572"/>
            <a:chExt cx="2119546" cy="4396359"/>
          </a:xfrm>
        </p:grpSpPr>
        <p:sp>
          <p:nvSpPr>
            <p:cNvPr id="303" name="Google Shape;303;p31"/>
            <p:cNvSpPr/>
            <p:nvPr/>
          </p:nvSpPr>
          <p:spPr>
            <a:xfrm>
              <a:off x="5353200" y="373572"/>
              <a:ext cx="2119546" cy="4396359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5739987" y="529223"/>
              <a:ext cx="83354" cy="83354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6208555" y="538664"/>
              <a:ext cx="408837" cy="64493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6" name="Google Shape;306;p31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2" descr="Uma imagem contendo Aplicativo&#10;&#10;Descrição gerada automaticamente">
            <a:extLst>
              <a:ext uri="{FF2B5EF4-FFF2-40B4-BE49-F238E27FC236}">
                <a16:creationId xmlns:a16="http://schemas.microsoft.com/office/drawing/2014/main" id="{F02833D1-8D55-B781-34E0-F356EC993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788" y="751576"/>
            <a:ext cx="2034217" cy="364034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1"/>
          <p:cNvSpPr txBox="1">
            <a:spLocks noGrp="1"/>
          </p:cNvSpPr>
          <p:nvPr>
            <p:ph type="body" idx="4294967295"/>
          </p:nvPr>
        </p:nvSpPr>
        <p:spPr>
          <a:xfrm>
            <a:off x="1193334" y="1749210"/>
            <a:ext cx="3987697" cy="16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1800" b="1"/>
              <a:t>TELA TAREFAS/COMPROMISSOS</a:t>
            </a:r>
          </a:p>
          <a:p>
            <a:pPr marL="0" indent="0">
              <a:buNone/>
            </a:pPr>
            <a:r>
              <a:rPr lang="en" sz="1800" err="1"/>
              <a:t>Visualização</a:t>
            </a:r>
            <a:r>
              <a:rPr lang="en" sz="1800"/>
              <a:t> de </a:t>
            </a:r>
            <a:r>
              <a:rPr lang="en" sz="1800" err="1"/>
              <a:t>tarefas</a:t>
            </a:r>
            <a:r>
              <a:rPr lang="en" sz="1800"/>
              <a:t>/</a:t>
            </a:r>
            <a:r>
              <a:rPr lang="en" sz="1800" err="1"/>
              <a:t>compromissos</a:t>
            </a:r>
            <a:r>
              <a:rPr lang="en" sz="1800"/>
              <a:t> </a:t>
            </a:r>
            <a:r>
              <a:rPr lang="en" sz="1800" err="1"/>
              <a:t>próximos</a:t>
            </a:r>
            <a:r>
              <a:rPr lang="en" sz="1800"/>
              <a:t> e </a:t>
            </a:r>
            <a:r>
              <a:rPr lang="en" sz="1800" err="1"/>
              <a:t>tarefas</a:t>
            </a:r>
            <a:r>
              <a:rPr lang="en" sz="1800"/>
              <a:t> concluídas  </a:t>
            </a:r>
          </a:p>
        </p:txBody>
      </p:sp>
      <p:sp>
        <p:nvSpPr>
          <p:cNvPr id="300" name="Google Shape;300;p3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01" name="Google Shape;301;p31"/>
          <p:cNvSpPr/>
          <p:nvPr/>
        </p:nvSpPr>
        <p:spPr>
          <a:xfrm>
            <a:off x="6200687" y="4493184"/>
            <a:ext cx="422999" cy="150972"/>
          </a:xfrm>
          <a:custGeom>
            <a:avLst/>
            <a:gdLst/>
            <a:ahLst/>
            <a:cxnLst/>
            <a:rect l="l" t="t" r="r" b="b"/>
            <a:pathLst>
              <a:path w="20162" h="7196" extrusionOk="0">
                <a:moveTo>
                  <a:pt x="3598" y="0"/>
                </a:moveTo>
                <a:lnTo>
                  <a:pt x="2849" y="75"/>
                </a:lnTo>
                <a:lnTo>
                  <a:pt x="2174" y="300"/>
                </a:lnTo>
                <a:lnTo>
                  <a:pt x="1575" y="600"/>
                </a:lnTo>
                <a:lnTo>
                  <a:pt x="1050" y="1050"/>
                </a:lnTo>
                <a:lnTo>
                  <a:pt x="600" y="1574"/>
                </a:lnTo>
                <a:lnTo>
                  <a:pt x="301" y="2174"/>
                </a:lnTo>
                <a:lnTo>
                  <a:pt x="76" y="2848"/>
                </a:lnTo>
                <a:lnTo>
                  <a:pt x="1" y="3598"/>
                </a:lnTo>
                <a:lnTo>
                  <a:pt x="76" y="4347"/>
                </a:lnTo>
                <a:lnTo>
                  <a:pt x="301" y="5022"/>
                </a:lnTo>
                <a:lnTo>
                  <a:pt x="600" y="5621"/>
                </a:lnTo>
                <a:lnTo>
                  <a:pt x="1050" y="6146"/>
                </a:lnTo>
                <a:lnTo>
                  <a:pt x="1575" y="6596"/>
                </a:lnTo>
                <a:lnTo>
                  <a:pt x="2174" y="6896"/>
                </a:lnTo>
                <a:lnTo>
                  <a:pt x="2849" y="7120"/>
                </a:lnTo>
                <a:lnTo>
                  <a:pt x="3598" y="7195"/>
                </a:lnTo>
                <a:lnTo>
                  <a:pt x="16639" y="7195"/>
                </a:lnTo>
                <a:lnTo>
                  <a:pt x="17313" y="7120"/>
                </a:lnTo>
                <a:lnTo>
                  <a:pt x="17988" y="6896"/>
                </a:lnTo>
                <a:lnTo>
                  <a:pt x="18587" y="6596"/>
                </a:lnTo>
                <a:lnTo>
                  <a:pt x="19112" y="6146"/>
                </a:lnTo>
                <a:lnTo>
                  <a:pt x="19562" y="5621"/>
                </a:lnTo>
                <a:lnTo>
                  <a:pt x="19861" y="5022"/>
                </a:lnTo>
                <a:lnTo>
                  <a:pt x="20086" y="4347"/>
                </a:lnTo>
                <a:lnTo>
                  <a:pt x="20161" y="3598"/>
                </a:lnTo>
                <a:lnTo>
                  <a:pt x="20086" y="2848"/>
                </a:lnTo>
                <a:lnTo>
                  <a:pt x="19861" y="2174"/>
                </a:lnTo>
                <a:lnTo>
                  <a:pt x="19562" y="1574"/>
                </a:lnTo>
                <a:lnTo>
                  <a:pt x="19112" y="1050"/>
                </a:lnTo>
                <a:lnTo>
                  <a:pt x="18587" y="600"/>
                </a:lnTo>
                <a:lnTo>
                  <a:pt x="17988" y="300"/>
                </a:lnTo>
                <a:lnTo>
                  <a:pt x="17313" y="75"/>
                </a:lnTo>
                <a:lnTo>
                  <a:pt x="1663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1"/>
          <p:cNvGrpSpPr/>
          <p:nvPr/>
        </p:nvGrpSpPr>
        <p:grpSpPr>
          <a:xfrm>
            <a:off x="5353200" y="373572"/>
            <a:ext cx="2119546" cy="4396359"/>
            <a:chOff x="5353200" y="373572"/>
            <a:chExt cx="2119546" cy="4396359"/>
          </a:xfrm>
        </p:grpSpPr>
        <p:sp>
          <p:nvSpPr>
            <p:cNvPr id="303" name="Google Shape;303;p31"/>
            <p:cNvSpPr/>
            <p:nvPr/>
          </p:nvSpPr>
          <p:spPr>
            <a:xfrm>
              <a:off x="5353200" y="373572"/>
              <a:ext cx="2119546" cy="4396359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5739987" y="529223"/>
              <a:ext cx="83354" cy="83354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6208555" y="538664"/>
              <a:ext cx="408837" cy="64493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6" name="Google Shape;306;p31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2">
            <a:extLst>
              <a:ext uri="{FF2B5EF4-FFF2-40B4-BE49-F238E27FC236}">
                <a16:creationId xmlns:a16="http://schemas.microsoft.com/office/drawing/2014/main" id="{255C5A82-2516-EABF-03A8-7CA489A43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788" y="751576"/>
            <a:ext cx="2034217" cy="364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953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1"/>
          <p:cNvSpPr txBox="1">
            <a:spLocks noGrp="1"/>
          </p:cNvSpPr>
          <p:nvPr>
            <p:ph type="body" idx="4294967295"/>
          </p:nvPr>
        </p:nvSpPr>
        <p:spPr>
          <a:xfrm>
            <a:off x="1319400" y="1749210"/>
            <a:ext cx="3231300" cy="16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1800" b="1" dirty="0"/>
              <a:t>TELA CATÁLOGO</a:t>
            </a:r>
            <a:endParaRPr sz="1800" b="1" dirty="0"/>
          </a:p>
          <a:p>
            <a:pPr marL="0" indent="0">
              <a:buNone/>
            </a:pPr>
            <a:r>
              <a:rPr lang="en" sz="1800" dirty="0" err="1"/>
              <a:t>Possibilidade</a:t>
            </a:r>
            <a:r>
              <a:rPr lang="en" sz="1800" dirty="0"/>
              <a:t> de </a:t>
            </a:r>
            <a:r>
              <a:rPr lang="en" sz="1800" dirty="0" err="1"/>
              <a:t>catalogar</a:t>
            </a:r>
            <a:r>
              <a:rPr lang="en" sz="1800" dirty="0"/>
              <a:t> </a:t>
            </a:r>
            <a:r>
              <a:rPr lang="en" sz="1800" dirty="0" err="1"/>
              <a:t>tarefas</a:t>
            </a:r>
            <a:r>
              <a:rPr lang="en" sz="1800" dirty="0"/>
              <a:t>/</a:t>
            </a:r>
            <a:r>
              <a:rPr lang="en" sz="1800" dirty="0" err="1"/>
              <a:t>compromissos</a:t>
            </a:r>
          </a:p>
        </p:txBody>
      </p:sp>
      <p:sp>
        <p:nvSpPr>
          <p:cNvPr id="300" name="Google Shape;300;p3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01" name="Google Shape;301;p31"/>
          <p:cNvSpPr/>
          <p:nvPr/>
        </p:nvSpPr>
        <p:spPr>
          <a:xfrm>
            <a:off x="6200687" y="4493184"/>
            <a:ext cx="422999" cy="150972"/>
          </a:xfrm>
          <a:custGeom>
            <a:avLst/>
            <a:gdLst/>
            <a:ahLst/>
            <a:cxnLst/>
            <a:rect l="l" t="t" r="r" b="b"/>
            <a:pathLst>
              <a:path w="20162" h="7196" extrusionOk="0">
                <a:moveTo>
                  <a:pt x="3598" y="0"/>
                </a:moveTo>
                <a:lnTo>
                  <a:pt x="2849" y="75"/>
                </a:lnTo>
                <a:lnTo>
                  <a:pt x="2174" y="300"/>
                </a:lnTo>
                <a:lnTo>
                  <a:pt x="1575" y="600"/>
                </a:lnTo>
                <a:lnTo>
                  <a:pt x="1050" y="1050"/>
                </a:lnTo>
                <a:lnTo>
                  <a:pt x="600" y="1574"/>
                </a:lnTo>
                <a:lnTo>
                  <a:pt x="301" y="2174"/>
                </a:lnTo>
                <a:lnTo>
                  <a:pt x="76" y="2848"/>
                </a:lnTo>
                <a:lnTo>
                  <a:pt x="1" y="3598"/>
                </a:lnTo>
                <a:lnTo>
                  <a:pt x="76" y="4347"/>
                </a:lnTo>
                <a:lnTo>
                  <a:pt x="301" y="5022"/>
                </a:lnTo>
                <a:lnTo>
                  <a:pt x="600" y="5621"/>
                </a:lnTo>
                <a:lnTo>
                  <a:pt x="1050" y="6146"/>
                </a:lnTo>
                <a:lnTo>
                  <a:pt x="1575" y="6596"/>
                </a:lnTo>
                <a:lnTo>
                  <a:pt x="2174" y="6896"/>
                </a:lnTo>
                <a:lnTo>
                  <a:pt x="2849" y="7120"/>
                </a:lnTo>
                <a:lnTo>
                  <a:pt x="3598" y="7195"/>
                </a:lnTo>
                <a:lnTo>
                  <a:pt x="16639" y="7195"/>
                </a:lnTo>
                <a:lnTo>
                  <a:pt x="17313" y="7120"/>
                </a:lnTo>
                <a:lnTo>
                  <a:pt x="17988" y="6896"/>
                </a:lnTo>
                <a:lnTo>
                  <a:pt x="18587" y="6596"/>
                </a:lnTo>
                <a:lnTo>
                  <a:pt x="19112" y="6146"/>
                </a:lnTo>
                <a:lnTo>
                  <a:pt x="19562" y="5621"/>
                </a:lnTo>
                <a:lnTo>
                  <a:pt x="19861" y="5022"/>
                </a:lnTo>
                <a:lnTo>
                  <a:pt x="20086" y="4347"/>
                </a:lnTo>
                <a:lnTo>
                  <a:pt x="20161" y="3598"/>
                </a:lnTo>
                <a:lnTo>
                  <a:pt x="20086" y="2848"/>
                </a:lnTo>
                <a:lnTo>
                  <a:pt x="19861" y="2174"/>
                </a:lnTo>
                <a:lnTo>
                  <a:pt x="19562" y="1574"/>
                </a:lnTo>
                <a:lnTo>
                  <a:pt x="19112" y="1050"/>
                </a:lnTo>
                <a:lnTo>
                  <a:pt x="18587" y="600"/>
                </a:lnTo>
                <a:lnTo>
                  <a:pt x="17988" y="300"/>
                </a:lnTo>
                <a:lnTo>
                  <a:pt x="17313" y="75"/>
                </a:lnTo>
                <a:lnTo>
                  <a:pt x="1663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1"/>
          <p:cNvGrpSpPr/>
          <p:nvPr/>
        </p:nvGrpSpPr>
        <p:grpSpPr>
          <a:xfrm>
            <a:off x="5353200" y="373572"/>
            <a:ext cx="2119546" cy="4396359"/>
            <a:chOff x="5353200" y="373572"/>
            <a:chExt cx="2119546" cy="4396359"/>
          </a:xfrm>
        </p:grpSpPr>
        <p:sp>
          <p:nvSpPr>
            <p:cNvPr id="303" name="Google Shape;303;p31"/>
            <p:cNvSpPr/>
            <p:nvPr/>
          </p:nvSpPr>
          <p:spPr>
            <a:xfrm>
              <a:off x="5353200" y="373572"/>
              <a:ext cx="2119546" cy="4396359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5739987" y="529223"/>
              <a:ext cx="83354" cy="83354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6208555" y="538664"/>
              <a:ext cx="408837" cy="64493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6" name="Google Shape;306;p31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2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A547E57E-83E7-64D5-7ED0-262F1322D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789" y="751576"/>
            <a:ext cx="2034217" cy="364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71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1"/>
          <p:cNvSpPr txBox="1">
            <a:spLocks noGrp="1"/>
          </p:cNvSpPr>
          <p:nvPr>
            <p:ph type="body" idx="4294967295"/>
          </p:nvPr>
        </p:nvSpPr>
        <p:spPr>
          <a:xfrm>
            <a:off x="1142908" y="1749210"/>
            <a:ext cx="4113763" cy="16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1800" b="1" dirty="0"/>
              <a:t>TELA CARGA OBRIGATÓRIA</a:t>
            </a:r>
          </a:p>
          <a:p>
            <a:pPr marL="0" indent="0">
              <a:buNone/>
            </a:pPr>
            <a:r>
              <a:rPr lang="en" sz="1800" dirty="0" err="1"/>
              <a:t>Mostra</a:t>
            </a:r>
            <a:r>
              <a:rPr lang="en" sz="1800" dirty="0"/>
              <a:t> o </a:t>
            </a:r>
            <a:r>
              <a:rPr lang="en" sz="1800" dirty="0" err="1"/>
              <a:t>progresso</a:t>
            </a:r>
            <a:r>
              <a:rPr lang="en" sz="1800" dirty="0"/>
              <a:t> com </a:t>
            </a:r>
            <a:r>
              <a:rPr lang="en" sz="1800" dirty="0" err="1"/>
              <a:t>relação</a:t>
            </a:r>
            <a:r>
              <a:rPr lang="en" sz="1800" dirty="0"/>
              <a:t> </a:t>
            </a:r>
            <a:r>
              <a:rPr lang="en" sz="1800" dirty="0" err="1"/>
              <a:t>às</a:t>
            </a:r>
            <a:r>
              <a:rPr lang="en" sz="1800" dirty="0"/>
              <a:t> </a:t>
            </a:r>
            <a:r>
              <a:rPr lang="en" sz="1800" dirty="0" err="1"/>
              <a:t>disciplinas</a:t>
            </a:r>
            <a:r>
              <a:rPr lang="en" sz="1800" dirty="0"/>
              <a:t> </a:t>
            </a:r>
            <a:r>
              <a:rPr lang="en" sz="1800" dirty="0" err="1"/>
              <a:t>obrigatórias</a:t>
            </a:r>
            <a:r>
              <a:rPr lang="en" sz="1800" dirty="0"/>
              <a:t> do </a:t>
            </a:r>
            <a:r>
              <a:rPr lang="en" sz="1800" dirty="0" err="1"/>
              <a:t>curso</a:t>
            </a:r>
            <a:r>
              <a:rPr lang="en" sz="1800" dirty="0"/>
              <a:t> </a:t>
            </a:r>
          </a:p>
        </p:txBody>
      </p:sp>
      <p:sp>
        <p:nvSpPr>
          <p:cNvPr id="300" name="Google Shape;300;p3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01" name="Google Shape;301;p31"/>
          <p:cNvSpPr/>
          <p:nvPr/>
        </p:nvSpPr>
        <p:spPr>
          <a:xfrm>
            <a:off x="6200687" y="4493184"/>
            <a:ext cx="422999" cy="150972"/>
          </a:xfrm>
          <a:custGeom>
            <a:avLst/>
            <a:gdLst/>
            <a:ahLst/>
            <a:cxnLst/>
            <a:rect l="l" t="t" r="r" b="b"/>
            <a:pathLst>
              <a:path w="20162" h="7196" extrusionOk="0">
                <a:moveTo>
                  <a:pt x="3598" y="0"/>
                </a:moveTo>
                <a:lnTo>
                  <a:pt x="2849" y="75"/>
                </a:lnTo>
                <a:lnTo>
                  <a:pt x="2174" y="300"/>
                </a:lnTo>
                <a:lnTo>
                  <a:pt x="1575" y="600"/>
                </a:lnTo>
                <a:lnTo>
                  <a:pt x="1050" y="1050"/>
                </a:lnTo>
                <a:lnTo>
                  <a:pt x="600" y="1574"/>
                </a:lnTo>
                <a:lnTo>
                  <a:pt x="301" y="2174"/>
                </a:lnTo>
                <a:lnTo>
                  <a:pt x="76" y="2848"/>
                </a:lnTo>
                <a:lnTo>
                  <a:pt x="1" y="3598"/>
                </a:lnTo>
                <a:lnTo>
                  <a:pt x="76" y="4347"/>
                </a:lnTo>
                <a:lnTo>
                  <a:pt x="301" y="5022"/>
                </a:lnTo>
                <a:lnTo>
                  <a:pt x="600" y="5621"/>
                </a:lnTo>
                <a:lnTo>
                  <a:pt x="1050" y="6146"/>
                </a:lnTo>
                <a:lnTo>
                  <a:pt x="1575" y="6596"/>
                </a:lnTo>
                <a:lnTo>
                  <a:pt x="2174" y="6896"/>
                </a:lnTo>
                <a:lnTo>
                  <a:pt x="2849" y="7120"/>
                </a:lnTo>
                <a:lnTo>
                  <a:pt x="3598" y="7195"/>
                </a:lnTo>
                <a:lnTo>
                  <a:pt x="16639" y="7195"/>
                </a:lnTo>
                <a:lnTo>
                  <a:pt x="17313" y="7120"/>
                </a:lnTo>
                <a:lnTo>
                  <a:pt x="17988" y="6896"/>
                </a:lnTo>
                <a:lnTo>
                  <a:pt x="18587" y="6596"/>
                </a:lnTo>
                <a:lnTo>
                  <a:pt x="19112" y="6146"/>
                </a:lnTo>
                <a:lnTo>
                  <a:pt x="19562" y="5621"/>
                </a:lnTo>
                <a:lnTo>
                  <a:pt x="19861" y="5022"/>
                </a:lnTo>
                <a:lnTo>
                  <a:pt x="20086" y="4347"/>
                </a:lnTo>
                <a:lnTo>
                  <a:pt x="20161" y="3598"/>
                </a:lnTo>
                <a:lnTo>
                  <a:pt x="20086" y="2848"/>
                </a:lnTo>
                <a:lnTo>
                  <a:pt x="19861" y="2174"/>
                </a:lnTo>
                <a:lnTo>
                  <a:pt x="19562" y="1574"/>
                </a:lnTo>
                <a:lnTo>
                  <a:pt x="19112" y="1050"/>
                </a:lnTo>
                <a:lnTo>
                  <a:pt x="18587" y="600"/>
                </a:lnTo>
                <a:lnTo>
                  <a:pt x="17988" y="300"/>
                </a:lnTo>
                <a:lnTo>
                  <a:pt x="17313" y="75"/>
                </a:lnTo>
                <a:lnTo>
                  <a:pt x="1663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1"/>
          <p:cNvGrpSpPr/>
          <p:nvPr/>
        </p:nvGrpSpPr>
        <p:grpSpPr>
          <a:xfrm>
            <a:off x="5353200" y="373572"/>
            <a:ext cx="2119546" cy="4396359"/>
            <a:chOff x="5353200" y="373572"/>
            <a:chExt cx="2119546" cy="4396359"/>
          </a:xfrm>
        </p:grpSpPr>
        <p:sp>
          <p:nvSpPr>
            <p:cNvPr id="303" name="Google Shape;303;p31"/>
            <p:cNvSpPr/>
            <p:nvPr/>
          </p:nvSpPr>
          <p:spPr>
            <a:xfrm>
              <a:off x="5353200" y="373572"/>
              <a:ext cx="2119546" cy="4396359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5739987" y="529223"/>
              <a:ext cx="83354" cy="83354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6208555" y="538664"/>
              <a:ext cx="408837" cy="64493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6" name="Google Shape;306;p31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3" descr="Uma imagem contendo Diagrama&#10;&#10;Descrição gerada automaticamente">
            <a:extLst>
              <a:ext uri="{FF2B5EF4-FFF2-40B4-BE49-F238E27FC236}">
                <a16:creationId xmlns:a16="http://schemas.microsoft.com/office/drawing/2014/main" id="{D9410C1B-6F03-123D-559D-DC6AB42A5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789" y="751576"/>
            <a:ext cx="2034217" cy="364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72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1"/>
          <p:cNvSpPr txBox="1">
            <a:spLocks noGrp="1"/>
          </p:cNvSpPr>
          <p:nvPr>
            <p:ph type="body" idx="4294967295"/>
          </p:nvPr>
        </p:nvSpPr>
        <p:spPr>
          <a:xfrm>
            <a:off x="1142908" y="1749210"/>
            <a:ext cx="4113763" cy="16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1800" b="1" dirty="0"/>
              <a:t>TELA CARGA COMPLEMENTAR</a:t>
            </a:r>
            <a:endParaRPr lang="en" sz="1800" dirty="0"/>
          </a:p>
          <a:p>
            <a:pPr marL="0" indent="0">
              <a:buNone/>
            </a:pPr>
            <a:r>
              <a:rPr lang="en" sz="1800" dirty="0" err="1"/>
              <a:t>Mostra</a:t>
            </a:r>
            <a:r>
              <a:rPr lang="en" sz="1800" dirty="0"/>
              <a:t> o </a:t>
            </a:r>
            <a:r>
              <a:rPr lang="en" sz="1800" dirty="0" err="1"/>
              <a:t>progresso</a:t>
            </a:r>
            <a:r>
              <a:rPr lang="en" sz="1800" dirty="0"/>
              <a:t> </a:t>
            </a:r>
            <a:r>
              <a:rPr lang="en" sz="1800" dirty="0" err="1"/>
              <a:t>em</a:t>
            </a:r>
            <a:r>
              <a:rPr lang="en" sz="1800" dirty="0"/>
              <a:t> </a:t>
            </a:r>
            <a:r>
              <a:rPr lang="en" sz="1800" dirty="0" err="1"/>
              <a:t>porcentagem</a:t>
            </a:r>
            <a:r>
              <a:rPr lang="en" sz="1800" dirty="0"/>
              <a:t> de horas </a:t>
            </a:r>
            <a:r>
              <a:rPr lang="en" sz="1800" dirty="0" err="1"/>
              <a:t>complementares</a:t>
            </a:r>
            <a:r>
              <a:rPr lang="en" sz="1800" dirty="0"/>
              <a:t> </a:t>
            </a:r>
            <a:r>
              <a:rPr lang="en" sz="1800" dirty="0" err="1"/>
              <a:t>cumpridas</a:t>
            </a:r>
          </a:p>
        </p:txBody>
      </p:sp>
      <p:sp>
        <p:nvSpPr>
          <p:cNvPr id="300" name="Google Shape;300;p3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301" name="Google Shape;301;p31"/>
          <p:cNvSpPr/>
          <p:nvPr/>
        </p:nvSpPr>
        <p:spPr>
          <a:xfrm>
            <a:off x="6200687" y="4493184"/>
            <a:ext cx="422999" cy="150972"/>
          </a:xfrm>
          <a:custGeom>
            <a:avLst/>
            <a:gdLst/>
            <a:ahLst/>
            <a:cxnLst/>
            <a:rect l="l" t="t" r="r" b="b"/>
            <a:pathLst>
              <a:path w="20162" h="7196" extrusionOk="0">
                <a:moveTo>
                  <a:pt x="3598" y="0"/>
                </a:moveTo>
                <a:lnTo>
                  <a:pt x="2849" y="75"/>
                </a:lnTo>
                <a:lnTo>
                  <a:pt x="2174" y="300"/>
                </a:lnTo>
                <a:lnTo>
                  <a:pt x="1575" y="600"/>
                </a:lnTo>
                <a:lnTo>
                  <a:pt x="1050" y="1050"/>
                </a:lnTo>
                <a:lnTo>
                  <a:pt x="600" y="1574"/>
                </a:lnTo>
                <a:lnTo>
                  <a:pt x="301" y="2174"/>
                </a:lnTo>
                <a:lnTo>
                  <a:pt x="76" y="2848"/>
                </a:lnTo>
                <a:lnTo>
                  <a:pt x="1" y="3598"/>
                </a:lnTo>
                <a:lnTo>
                  <a:pt x="76" y="4347"/>
                </a:lnTo>
                <a:lnTo>
                  <a:pt x="301" y="5022"/>
                </a:lnTo>
                <a:lnTo>
                  <a:pt x="600" y="5621"/>
                </a:lnTo>
                <a:lnTo>
                  <a:pt x="1050" y="6146"/>
                </a:lnTo>
                <a:lnTo>
                  <a:pt x="1575" y="6596"/>
                </a:lnTo>
                <a:lnTo>
                  <a:pt x="2174" y="6896"/>
                </a:lnTo>
                <a:lnTo>
                  <a:pt x="2849" y="7120"/>
                </a:lnTo>
                <a:lnTo>
                  <a:pt x="3598" y="7195"/>
                </a:lnTo>
                <a:lnTo>
                  <a:pt x="16639" y="7195"/>
                </a:lnTo>
                <a:lnTo>
                  <a:pt x="17313" y="7120"/>
                </a:lnTo>
                <a:lnTo>
                  <a:pt x="17988" y="6896"/>
                </a:lnTo>
                <a:lnTo>
                  <a:pt x="18587" y="6596"/>
                </a:lnTo>
                <a:lnTo>
                  <a:pt x="19112" y="6146"/>
                </a:lnTo>
                <a:lnTo>
                  <a:pt x="19562" y="5621"/>
                </a:lnTo>
                <a:lnTo>
                  <a:pt x="19861" y="5022"/>
                </a:lnTo>
                <a:lnTo>
                  <a:pt x="20086" y="4347"/>
                </a:lnTo>
                <a:lnTo>
                  <a:pt x="20161" y="3598"/>
                </a:lnTo>
                <a:lnTo>
                  <a:pt x="20086" y="2848"/>
                </a:lnTo>
                <a:lnTo>
                  <a:pt x="19861" y="2174"/>
                </a:lnTo>
                <a:lnTo>
                  <a:pt x="19562" y="1574"/>
                </a:lnTo>
                <a:lnTo>
                  <a:pt x="19112" y="1050"/>
                </a:lnTo>
                <a:lnTo>
                  <a:pt x="18587" y="600"/>
                </a:lnTo>
                <a:lnTo>
                  <a:pt x="17988" y="300"/>
                </a:lnTo>
                <a:lnTo>
                  <a:pt x="17313" y="75"/>
                </a:lnTo>
                <a:lnTo>
                  <a:pt x="1663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1"/>
          <p:cNvGrpSpPr/>
          <p:nvPr/>
        </p:nvGrpSpPr>
        <p:grpSpPr>
          <a:xfrm>
            <a:off x="5353200" y="373572"/>
            <a:ext cx="2119546" cy="4396359"/>
            <a:chOff x="5353200" y="373572"/>
            <a:chExt cx="2119546" cy="4396359"/>
          </a:xfrm>
        </p:grpSpPr>
        <p:sp>
          <p:nvSpPr>
            <p:cNvPr id="303" name="Google Shape;303;p31"/>
            <p:cNvSpPr/>
            <p:nvPr/>
          </p:nvSpPr>
          <p:spPr>
            <a:xfrm>
              <a:off x="5353200" y="373572"/>
              <a:ext cx="2119546" cy="4396359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5739987" y="529223"/>
              <a:ext cx="83354" cy="83354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6208555" y="538664"/>
              <a:ext cx="408837" cy="64493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6" name="Google Shape;306;p31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3" descr="Uma imagem contendo Diagrama&#10;&#10;Descrição gerada automaticamente">
            <a:extLst>
              <a:ext uri="{FF2B5EF4-FFF2-40B4-BE49-F238E27FC236}">
                <a16:creationId xmlns:a16="http://schemas.microsoft.com/office/drawing/2014/main" id="{D9410C1B-6F03-123D-559D-DC6AB42A5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789" y="751576"/>
            <a:ext cx="2034217" cy="3640348"/>
          </a:xfrm>
          <a:prstGeom prst="rect">
            <a:avLst/>
          </a:prstGeom>
        </p:spPr>
      </p:pic>
      <p:pic>
        <p:nvPicPr>
          <p:cNvPr id="2" name="Imagem 3" descr="Uma imagem contendo Gráfico&#10;&#10;Descrição gerada automaticamente">
            <a:extLst>
              <a:ext uri="{FF2B5EF4-FFF2-40B4-BE49-F238E27FC236}">
                <a16:creationId xmlns:a16="http://schemas.microsoft.com/office/drawing/2014/main" id="{94BF9C12-62C9-B6C7-CBBB-231173C33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8789" y="751576"/>
            <a:ext cx="2034217" cy="364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52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1"/>
          <p:cNvSpPr txBox="1">
            <a:spLocks noGrp="1"/>
          </p:cNvSpPr>
          <p:nvPr>
            <p:ph type="body" idx="4294967295"/>
          </p:nvPr>
        </p:nvSpPr>
        <p:spPr>
          <a:xfrm>
            <a:off x="1302591" y="1749210"/>
            <a:ext cx="3844822" cy="16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1800" b="1"/>
              <a:t>NOTIFICAÇÃO DE UM COMPROMISSO PRÓXIMO</a:t>
            </a:r>
            <a:endParaRPr sz="1800" b="1"/>
          </a:p>
          <a:p>
            <a:pPr marL="0" indent="0">
              <a:buNone/>
            </a:pPr>
            <a:r>
              <a:rPr lang="en" sz="1800"/>
              <a:t>Pop-up </a:t>
            </a:r>
            <a:r>
              <a:rPr lang="en" sz="1800" err="1"/>
              <a:t>alertando</a:t>
            </a:r>
            <a:r>
              <a:rPr lang="en" sz="1800"/>
              <a:t> </a:t>
            </a:r>
            <a:r>
              <a:rPr lang="en" sz="1800" err="1"/>
              <a:t>sobre</a:t>
            </a:r>
            <a:r>
              <a:rPr lang="en" sz="1800"/>
              <a:t> um </a:t>
            </a:r>
            <a:r>
              <a:rPr lang="en" sz="1800" err="1"/>
              <a:t>compromisso</a:t>
            </a:r>
            <a:r>
              <a:rPr lang="en" sz="1800"/>
              <a:t> </a:t>
            </a:r>
            <a:r>
              <a:rPr lang="en" sz="1800" err="1"/>
              <a:t>próximo</a:t>
            </a:r>
            <a:endParaRPr lang="en" sz="1800"/>
          </a:p>
        </p:txBody>
      </p:sp>
      <p:sp>
        <p:nvSpPr>
          <p:cNvPr id="300" name="Google Shape;300;p3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01" name="Google Shape;301;p31"/>
          <p:cNvSpPr/>
          <p:nvPr/>
        </p:nvSpPr>
        <p:spPr>
          <a:xfrm>
            <a:off x="6200687" y="4493184"/>
            <a:ext cx="422999" cy="150972"/>
          </a:xfrm>
          <a:custGeom>
            <a:avLst/>
            <a:gdLst/>
            <a:ahLst/>
            <a:cxnLst/>
            <a:rect l="l" t="t" r="r" b="b"/>
            <a:pathLst>
              <a:path w="20162" h="7196" extrusionOk="0">
                <a:moveTo>
                  <a:pt x="3598" y="0"/>
                </a:moveTo>
                <a:lnTo>
                  <a:pt x="2849" y="75"/>
                </a:lnTo>
                <a:lnTo>
                  <a:pt x="2174" y="300"/>
                </a:lnTo>
                <a:lnTo>
                  <a:pt x="1575" y="600"/>
                </a:lnTo>
                <a:lnTo>
                  <a:pt x="1050" y="1050"/>
                </a:lnTo>
                <a:lnTo>
                  <a:pt x="600" y="1574"/>
                </a:lnTo>
                <a:lnTo>
                  <a:pt x="301" y="2174"/>
                </a:lnTo>
                <a:lnTo>
                  <a:pt x="76" y="2848"/>
                </a:lnTo>
                <a:lnTo>
                  <a:pt x="1" y="3598"/>
                </a:lnTo>
                <a:lnTo>
                  <a:pt x="76" y="4347"/>
                </a:lnTo>
                <a:lnTo>
                  <a:pt x="301" y="5022"/>
                </a:lnTo>
                <a:lnTo>
                  <a:pt x="600" y="5621"/>
                </a:lnTo>
                <a:lnTo>
                  <a:pt x="1050" y="6146"/>
                </a:lnTo>
                <a:lnTo>
                  <a:pt x="1575" y="6596"/>
                </a:lnTo>
                <a:lnTo>
                  <a:pt x="2174" y="6896"/>
                </a:lnTo>
                <a:lnTo>
                  <a:pt x="2849" y="7120"/>
                </a:lnTo>
                <a:lnTo>
                  <a:pt x="3598" y="7195"/>
                </a:lnTo>
                <a:lnTo>
                  <a:pt x="16639" y="7195"/>
                </a:lnTo>
                <a:lnTo>
                  <a:pt x="17313" y="7120"/>
                </a:lnTo>
                <a:lnTo>
                  <a:pt x="17988" y="6896"/>
                </a:lnTo>
                <a:lnTo>
                  <a:pt x="18587" y="6596"/>
                </a:lnTo>
                <a:lnTo>
                  <a:pt x="19112" y="6146"/>
                </a:lnTo>
                <a:lnTo>
                  <a:pt x="19562" y="5621"/>
                </a:lnTo>
                <a:lnTo>
                  <a:pt x="19861" y="5022"/>
                </a:lnTo>
                <a:lnTo>
                  <a:pt x="20086" y="4347"/>
                </a:lnTo>
                <a:lnTo>
                  <a:pt x="20161" y="3598"/>
                </a:lnTo>
                <a:lnTo>
                  <a:pt x="20086" y="2848"/>
                </a:lnTo>
                <a:lnTo>
                  <a:pt x="19861" y="2174"/>
                </a:lnTo>
                <a:lnTo>
                  <a:pt x="19562" y="1574"/>
                </a:lnTo>
                <a:lnTo>
                  <a:pt x="19112" y="1050"/>
                </a:lnTo>
                <a:lnTo>
                  <a:pt x="18587" y="600"/>
                </a:lnTo>
                <a:lnTo>
                  <a:pt x="17988" y="300"/>
                </a:lnTo>
                <a:lnTo>
                  <a:pt x="17313" y="75"/>
                </a:lnTo>
                <a:lnTo>
                  <a:pt x="1663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1"/>
          <p:cNvGrpSpPr/>
          <p:nvPr/>
        </p:nvGrpSpPr>
        <p:grpSpPr>
          <a:xfrm>
            <a:off x="5353200" y="373572"/>
            <a:ext cx="2119546" cy="4396359"/>
            <a:chOff x="5353200" y="373572"/>
            <a:chExt cx="2119546" cy="4396359"/>
          </a:xfrm>
        </p:grpSpPr>
        <p:sp>
          <p:nvSpPr>
            <p:cNvPr id="303" name="Google Shape;303;p31"/>
            <p:cNvSpPr/>
            <p:nvPr/>
          </p:nvSpPr>
          <p:spPr>
            <a:xfrm>
              <a:off x="5353200" y="373572"/>
              <a:ext cx="2119546" cy="4396359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5739987" y="529223"/>
              <a:ext cx="83354" cy="83354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6208555" y="538664"/>
              <a:ext cx="408837" cy="64493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6" name="Google Shape;306;p31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B96CAD8C-ACA8-ABF1-C10F-988571C38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789" y="751576"/>
            <a:ext cx="2034217" cy="364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34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30050" y="1991813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PAPÉIS</a:t>
            </a:r>
            <a:endParaRPr sz="6000"/>
          </a:p>
        </p:txBody>
      </p:sp>
      <p:sp>
        <p:nvSpPr>
          <p:cNvPr id="117" name="Google Shape;117;p18"/>
          <p:cNvSpPr txBox="1">
            <a:spLocks noGrp="1"/>
          </p:cNvSpPr>
          <p:nvPr>
            <p:ph type="subTitle" idx="4294967295"/>
          </p:nvPr>
        </p:nvSpPr>
        <p:spPr>
          <a:xfrm>
            <a:off x="2430050" y="2922262"/>
            <a:ext cx="6028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/>
              <a:t>Product Owner/</a:t>
            </a:r>
            <a:r>
              <a:rPr lang="en" err="1"/>
              <a:t>Scrummaster</a:t>
            </a:r>
            <a:endParaRPr lang="pt-BR" err="1"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" name="Google Shape;145;p21" descr="Reflexo de um homem&#10;&#10;Descrição gerada automaticamente">
            <a:extLst>
              <a:ext uri="{FF2B5EF4-FFF2-40B4-BE49-F238E27FC236}">
                <a16:creationId xmlns:a16="http://schemas.microsoft.com/office/drawing/2014/main" id="{8EB453A4-88F4-DC00-F764-C4E06633BE6D}"/>
              </a:ext>
            </a:extLst>
          </p:cNvPr>
          <p:cNvPicPr preferRelativeResize="0"/>
          <p:nvPr/>
        </p:nvPicPr>
        <p:blipFill>
          <a:blip r:embed="rId3"/>
          <a:srcRect l="16306" r="16306"/>
          <a:stretch>
            <a:fillRect/>
          </a:stretch>
        </p:blipFill>
        <p:spPr>
          <a:xfrm>
            <a:off x="-860024" y="1342941"/>
            <a:ext cx="3195720" cy="3163071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300741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>
            <a:spLocks noGrp="1"/>
          </p:cNvSpPr>
          <p:nvPr>
            <p:ph type="ctrTitle" idx="4294967295"/>
          </p:nvPr>
        </p:nvSpPr>
        <p:spPr>
          <a:xfrm>
            <a:off x="1377875" y="1991813"/>
            <a:ext cx="7504703" cy="15803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800" b="1" err="1">
                <a:solidFill>
                  <a:schemeClr val="dk1"/>
                </a:solidFill>
              </a:rPr>
              <a:t>Técnicas</a:t>
            </a:r>
            <a:r>
              <a:rPr lang="en" sz="4800" b="1">
                <a:solidFill>
                  <a:schemeClr val="dk1"/>
                </a:solidFill>
              </a:rPr>
              <a:t> de </a:t>
            </a:r>
            <a:r>
              <a:rPr lang="en" sz="4800" b="1" err="1">
                <a:solidFill>
                  <a:schemeClr val="dk1"/>
                </a:solidFill>
              </a:rPr>
              <a:t>Desenvolvimento</a:t>
            </a:r>
            <a:r>
              <a:rPr lang="en" sz="4800" b="1">
                <a:solidFill>
                  <a:schemeClr val="dk1"/>
                </a:solidFill>
              </a:rPr>
              <a:t> </a:t>
            </a:r>
            <a:r>
              <a:rPr lang="en" sz="4800" b="1" err="1">
                <a:solidFill>
                  <a:schemeClr val="dk1"/>
                </a:solidFill>
              </a:rPr>
              <a:t>Ágil</a:t>
            </a:r>
            <a:r>
              <a:rPr lang="en" sz="4800" b="1">
                <a:solidFill>
                  <a:schemeClr val="dk1"/>
                </a:solidFill>
              </a:rPr>
              <a:t> </a:t>
            </a:r>
            <a:r>
              <a:rPr lang="en" sz="4800" b="1" err="1">
                <a:solidFill>
                  <a:schemeClr val="dk1"/>
                </a:solidFill>
              </a:rPr>
              <a:t>Utilizadas</a:t>
            </a:r>
            <a:endParaRPr lang="pt-BR" sz="6000" b="1" err="1">
              <a:solidFill>
                <a:schemeClr val="dk1"/>
              </a:solidFill>
            </a:endParaRPr>
          </a:p>
        </p:txBody>
      </p:sp>
      <p:sp>
        <p:nvSpPr>
          <p:cNvPr id="203" name="Google Shape;203;p26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1468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EXTREME PROGRAMMING (XP)</a:t>
            </a:r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BR"/>
              <a:t>User Stories</a:t>
            </a:r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3000">
              <a:solidFill>
                <a:srgbClr val="2E3037"/>
              </a:solidFill>
              <a:latin typeface="Quicksand"/>
              <a:ea typeface="Quicksand"/>
              <a:cs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7394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-132298" y="1489426"/>
            <a:ext cx="2155500" cy="2164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30050" y="1991813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CRIAÇÃO</a:t>
            </a:r>
            <a:endParaRPr sz="6000"/>
          </a:p>
        </p:txBody>
      </p:sp>
      <p:sp>
        <p:nvSpPr>
          <p:cNvPr id="117" name="Google Shape;117;p18"/>
          <p:cNvSpPr txBox="1">
            <a:spLocks noGrp="1"/>
          </p:cNvSpPr>
          <p:nvPr>
            <p:ph type="subTitle" idx="4294967295"/>
          </p:nvPr>
        </p:nvSpPr>
        <p:spPr>
          <a:xfrm>
            <a:off x="2430050" y="2922262"/>
            <a:ext cx="6028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err="1"/>
              <a:t>Apresentação</a:t>
            </a:r>
            <a:r>
              <a:rPr lang="en"/>
              <a:t> de </a:t>
            </a:r>
            <a:r>
              <a:rPr lang="en" err="1"/>
              <a:t>ideias</a:t>
            </a:r>
            <a:r>
              <a:rPr lang="en"/>
              <a:t> e Sprint Planning</a:t>
            </a:r>
            <a:endParaRPr lang="en" sz="2400"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4C712A2F-1FC3-E800-E9DD-1808EE74A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55" y="1994499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416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604610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/>
              <a:t>User Stories</a:t>
            </a:r>
          </a:p>
        </p:txBody>
      </p:sp>
      <p:sp>
        <p:nvSpPr>
          <p:cNvPr id="77" name="Google Shape;77;p13"/>
          <p:cNvSpPr txBox="1"/>
          <p:nvPr/>
        </p:nvSpPr>
        <p:spPr>
          <a:xfrm>
            <a:off x="1165475" y="1249820"/>
            <a:ext cx="3484149" cy="1121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" b="1">
                <a:solidFill>
                  <a:schemeClr val="accent1"/>
                </a:solidFill>
                <a:latin typeface="Quicksand"/>
              </a:rPr>
              <a:t>LOGIN</a:t>
            </a:r>
          </a:p>
          <a:p>
            <a:pPr>
              <a:spcBef>
                <a:spcPts val="600"/>
              </a:spcBef>
            </a:pPr>
            <a:r>
              <a:rPr lang="en">
                <a:solidFill>
                  <a:schemeClr val="bg1"/>
                </a:solidFill>
                <a:latin typeface="Quicksand"/>
              </a:rPr>
              <a:t>Como um </a:t>
            </a:r>
            <a:r>
              <a:rPr lang="en" err="1">
                <a:solidFill>
                  <a:schemeClr val="bg1"/>
                </a:solidFill>
                <a:latin typeface="Quicksand"/>
              </a:rPr>
              <a:t>usuário</a:t>
            </a:r>
            <a:r>
              <a:rPr lang="en">
                <a:solidFill>
                  <a:schemeClr val="bg1"/>
                </a:solidFill>
                <a:latin typeface="Quicksand"/>
              </a:rPr>
              <a:t> </a:t>
            </a:r>
            <a:r>
              <a:rPr lang="en" err="1">
                <a:solidFill>
                  <a:schemeClr val="bg1"/>
                </a:solidFill>
                <a:latin typeface="Quicksand"/>
              </a:rPr>
              <a:t>abrindo</a:t>
            </a:r>
            <a:r>
              <a:rPr lang="en">
                <a:solidFill>
                  <a:schemeClr val="bg1"/>
                </a:solidFill>
                <a:latin typeface="Quicksand"/>
              </a:rPr>
              <a:t> o app, </a:t>
            </a:r>
            <a:r>
              <a:rPr lang="en" err="1">
                <a:solidFill>
                  <a:schemeClr val="bg1"/>
                </a:solidFill>
                <a:latin typeface="Quicksand"/>
              </a:rPr>
              <a:t>eu</a:t>
            </a:r>
            <a:r>
              <a:rPr lang="en">
                <a:solidFill>
                  <a:schemeClr val="bg1"/>
                </a:solidFill>
                <a:latin typeface="Quicksand"/>
              </a:rPr>
              <a:t> </a:t>
            </a:r>
            <a:r>
              <a:rPr lang="en" err="1">
                <a:solidFill>
                  <a:schemeClr val="bg1"/>
                </a:solidFill>
                <a:latin typeface="Quicksand"/>
              </a:rPr>
              <a:t>quero</a:t>
            </a:r>
            <a:r>
              <a:rPr lang="en">
                <a:solidFill>
                  <a:schemeClr val="bg1"/>
                </a:solidFill>
                <a:latin typeface="Quicksand"/>
              </a:rPr>
              <a:t> </a:t>
            </a:r>
            <a:r>
              <a:rPr lang="en" err="1">
                <a:solidFill>
                  <a:schemeClr val="bg1"/>
                </a:solidFill>
                <a:latin typeface="Quicksand"/>
              </a:rPr>
              <a:t>realizar</a:t>
            </a:r>
            <a:r>
              <a:rPr lang="en">
                <a:solidFill>
                  <a:schemeClr val="bg1"/>
                </a:solidFill>
                <a:latin typeface="Quicksand"/>
              </a:rPr>
              <a:t> login </a:t>
            </a:r>
            <a:r>
              <a:rPr lang="en" err="1">
                <a:solidFill>
                  <a:schemeClr val="bg1"/>
                </a:solidFill>
                <a:latin typeface="Quicksand"/>
              </a:rPr>
              <a:t>através</a:t>
            </a:r>
            <a:r>
              <a:rPr lang="en">
                <a:solidFill>
                  <a:schemeClr val="bg1"/>
                </a:solidFill>
                <a:latin typeface="Quicksand"/>
              </a:rPr>
              <a:t> dos meus </a:t>
            </a:r>
            <a:r>
              <a:rPr lang="en" err="1">
                <a:solidFill>
                  <a:schemeClr val="bg1"/>
                </a:solidFill>
                <a:latin typeface="Quicksand"/>
              </a:rPr>
              <a:t>usuário</a:t>
            </a:r>
            <a:r>
              <a:rPr lang="en">
                <a:solidFill>
                  <a:schemeClr val="bg1"/>
                </a:solidFill>
                <a:latin typeface="Quicksand"/>
              </a:rPr>
              <a:t> e </a:t>
            </a:r>
            <a:r>
              <a:rPr lang="en" err="1">
                <a:solidFill>
                  <a:schemeClr val="bg1"/>
                </a:solidFill>
                <a:latin typeface="Quicksand"/>
              </a:rPr>
              <a:t>senha</a:t>
            </a:r>
            <a:endParaRPr lang="en" b="1">
              <a:solidFill>
                <a:schemeClr val="bg1"/>
              </a:solidFill>
              <a:latin typeface="Quicksan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7" name="Google Shape;77;p13">
            <a:extLst>
              <a:ext uri="{FF2B5EF4-FFF2-40B4-BE49-F238E27FC236}">
                <a16:creationId xmlns:a16="http://schemas.microsoft.com/office/drawing/2014/main" id="{CFE6B8F6-CCF2-468F-1D78-CDB4A51C673E}"/>
              </a:ext>
            </a:extLst>
          </p:cNvPr>
          <p:cNvSpPr txBox="1"/>
          <p:nvPr/>
        </p:nvSpPr>
        <p:spPr>
          <a:xfrm>
            <a:off x="1165475" y="2522216"/>
            <a:ext cx="3484149" cy="161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" b="1">
                <a:solidFill>
                  <a:schemeClr val="accent1"/>
                </a:solidFill>
                <a:latin typeface="Quicksand"/>
              </a:rPr>
              <a:t>NOTIFICAÇÕES</a:t>
            </a:r>
          </a:p>
          <a:p>
            <a:pPr>
              <a:spcBef>
                <a:spcPts val="600"/>
              </a:spcBef>
            </a:pPr>
            <a:r>
              <a:rPr lang="en">
                <a:solidFill>
                  <a:schemeClr val="bg1"/>
                </a:solidFill>
                <a:latin typeface="Quicksand"/>
              </a:rPr>
              <a:t>Como um </a:t>
            </a:r>
            <a:r>
              <a:rPr lang="en" err="1">
                <a:solidFill>
                  <a:schemeClr val="bg1"/>
                </a:solidFill>
                <a:latin typeface="Quicksand"/>
              </a:rPr>
              <a:t>usuário</a:t>
            </a:r>
            <a:r>
              <a:rPr lang="en">
                <a:solidFill>
                  <a:schemeClr val="bg1"/>
                </a:solidFill>
                <a:latin typeface="Quicksand"/>
              </a:rPr>
              <a:t> do </a:t>
            </a:r>
            <a:r>
              <a:rPr lang="en" err="1">
                <a:solidFill>
                  <a:schemeClr val="bg1"/>
                </a:solidFill>
                <a:latin typeface="Quicksand"/>
              </a:rPr>
              <a:t>aplicativo</a:t>
            </a:r>
            <a:r>
              <a:rPr lang="en">
                <a:solidFill>
                  <a:schemeClr val="bg1"/>
                </a:solidFill>
                <a:latin typeface="Quicksand"/>
              </a:rPr>
              <a:t>, </a:t>
            </a:r>
            <a:r>
              <a:rPr lang="en" err="1">
                <a:solidFill>
                  <a:schemeClr val="bg1"/>
                </a:solidFill>
                <a:latin typeface="Quicksand"/>
              </a:rPr>
              <a:t>eu</a:t>
            </a:r>
            <a:r>
              <a:rPr lang="en">
                <a:solidFill>
                  <a:schemeClr val="bg1"/>
                </a:solidFill>
                <a:latin typeface="Quicksand"/>
              </a:rPr>
              <a:t> </a:t>
            </a:r>
            <a:r>
              <a:rPr lang="en" err="1">
                <a:solidFill>
                  <a:schemeClr val="bg1"/>
                </a:solidFill>
                <a:latin typeface="Quicksand"/>
              </a:rPr>
              <a:t>espero</a:t>
            </a:r>
            <a:r>
              <a:rPr lang="en">
                <a:solidFill>
                  <a:schemeClr val="bg1"/>
                </a:solidFill>
                <a:latin typeface="Quicksand"/>
              </a:rPr>
              <a:t> ser </a:t>
            </a:r>
            <a:r>
              <a:rPr lang="en" err="1">
                <a:solidFill>
                  <a:schemeClr val="bg1"/>
                </a:solidFill>
                <a:latin typeface="Quicksand"/>
              </a:rPr>
              <a:t>avisado</a:t>
            </a:r>
            <a:r>
              <a:rPr lang="en">
                <a:solidFill>
                  <a:schemeClr val="bg1"/>
                </a:solidFill>
                <a:latin typeface="Quicksand"/>
              </a:rPr>
              <a:t> </a:t>
            </a:r>
            <a:r>
              <a:rPr lang="en" err="1">
                <a:solidFill>
                  <a:schemeClr val="bg1"/>
                </a:solidFill>
                <a:latin typeface="Quicksand"/>
              </a:rPr>
              <a:t>sobre</a:t>
            </a:r>
            <a:r>
              <a:rPr lang="en">
                <a:solidFill>
                  <a:schemeClr val="bg1"/>
                </a:solidFill>
                <a:latin typeface="Quicksand"/>
              </a:rPr>
              <a:t> </a:t>
            </a:r>
            <a:r>
              <a:rPr lang="en" err="1">
                <a:solidFill>
                  <a:schemeClr val="bg1"/>
                </a:solidFill>
                <a:latin typeface="Quicksand"/>
              </a:rPr>
              <a:t>eventos</a:t>
            </a:r>
            <a:r>
              <a:rPr lang="en">
                <a:solidFill>
                  <a:schemeClr val="bg1"/>
                </a:solidFill>
                <a:latin typeface="Quicksand"/>
              </a:rPr>
              <a:t> e </a:t>
            </a:r>
            <a:r>
              <a:rPr lang="en" err="1">
                <a:solidFill>
                  <a:schemeClr val="bg1"/>
                </a:solidFill>
                <a:latin typeface="Quicksand"/>
              </a:rPr>
              <a:t>atividades</a:t>
            </a:r>
            <a:r>
              <a:rPr lang="en">
                <a:solidFill>
                  <a:schemeClr val="bg1"/>
                </a:solidFill>
                <a:latin typeface="Quicksand"/>
              </a:rPr>
              <a:t> </a:t>
            </a:r>
            <a:r>
              <a:rPr lang="en" err="1">
                <a:solidFill>
                  <a:schemeClr val="bg1"/>
                </a:solidFill>
                <a:latin typeface="Quicksand"/>
              </a:rPr>
              <a:t>próximas</a:t>
            </a:r>
            <a:r>
              <a:rPr lang="en">
                <a:solidFill>
                  <a:schemeClr val="bg1"/>
                </a:solidFill>
                <a:latin typeface="Quicksand"/>
              </a:rPr>
              <a:t> </a:t>
            </a:r>
            <a:r>
              <a:rPr lang="en" err="1">
                <a:solidFill>
                  <a:schemeClr val="bg1"/>
                </a:solidFill>
                <a:latin typeface="Quicksand"/>
              </a:rPr>
              <a:t>mesmo</a:t>
            </a:r>
            <a:r>
              <a:rPr lang="en">
                <a:solidFill>
                  <a:schemeClr val="bg1"/>
                </a:solidFill>
                <a:latin typeface="Quicksand"/>
              </a:rPr>
              <a:t> </a:t>
            </a:r>
            <a:r>
              <a:rPr lang="en" err="1">
                <a:solidFill>
                  <a:schemeClr val="bg1"/>
                </a:solidFill>
                <a:latin typeface="Quicksand"/>
              </a:rPr>
              <a:t>ao</a:t>
            </a:r>
            <a:r>
              <a:rPr lang="en">
                <a:solidFill>
                  <a:schemeClr val="bg1"/>
                </a:solidFill>
                <a:latin typeface="Quicksand"/>
              </a:rPr>
              <a:t> </a:t>
            </a:r>
            <a:r>
              <a:rPr lang="en" err="1">
                <a:solidFill>
                  <a:schemeClr val="bg1"/>
                </a:solidFill>
                <a:latin typeface="Quicksand"/>
              </a:rPr>
              <a:t>não</a:t>
            </a:r>
            <a:r>
              <a:rPr lang="en">
                <a:solidFill>
                  <a:schemeClr val="bg1"/>
                </a:solidFill>
                <a:latin typeface="Quicksand"/>
              </a:rPr>
              <a:t> </a:t>
            </a:r>
            <a:r>
              <a:rPr lang="en" err="1">
                <a:solidFill>
                  <a:schemeClr val="bg1"/>
                </a:solidFill>
                <a:latin typeface="Quicksand"/>
              </a:rPr>
              <a:t>estar</a:t>
            </a:r>
            <a:r>
              <a:rPr lang="en">
                <a:solidFill>
                  <a:schemeClr val="bg1"/>
                </a:solidFill>
                <a:latin typeface="Quicksand"/>
              </a:rPr>
              <a:t> </a:t>
            </a:r>
            <a:r>
              <a:rPr lang="en" err="1">
                <a:solidFill>
                  <a:schemeClr val="bg1"/>
                </a:solidFill>
                <a:latin typeface="Quicksand"/>
              </a:rPr>
              <a:t>utilizando</a:t>
            </a:r>
            <a:r>
              <a:rPr lang="en">
                <a:solidFill>
                  <a:schemeClr val="bg1"/>
                </a:solidFill>
                <a:latin typeface="Quicksand"/>
              </a:rPr>
              <a:t> o </a:t>
            </a:r>
            <a:r>
              <a:rPr lang="en" err="1">
                <a:solidFill>
                  <a:schemeClr val="bg1"/>
                </a:solidFill>
                <a:latin typeface="Quicksand"/>
              </a:rPr>
              <a:t>aplicativo</a:t>
            </a:r>
            <a:r>
              <a:rPr lang="en">
                <a:solidFill>
                  <a:schemeClr val="bg1"/>
                </a:solidFill>
                <a:latin typeface="Quicksand"/>
              </a:rPr>
              <a:t>, </a:t>
            </a:r>
            <a:r>
              <a:rPr lang="en" err="1">
                <a:solidFill>
                  <a:schemeClr val="bg1"/>
                </a:solidFill>
                <a:latin typeface="Quicksand"/>
              </a:rPr>
              <a:t>através</a:t>
            </a:r>
            <a:r>
              <a:rPr lang="en">
                <a:solidFill>
                  <a:schemeClr val="bg1"/>
                </a:solidFill>
                <a:latin typeface="Quicksand"/>
              </a:rPr>
              <a:t> de </a:t>
            </a:r>
            <a:r>
              <a:rPr lang="en" err="1">
                <a:solidFill>
                  <a:schemeClr val="bg1"/>
                </a:solidFill>
                <a:latin typeface="Quicksand"/>
              </a:rPr>
              <a:t>notificações</a:t>
            </a:r>
            <a:endParaRPr lang="en">
              <a:solidFill>
                <a:schemeClr val="bg1"/>
              </a:solidFill>
              <a:latin typeface="Quicksan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" name="Google Shape;77;p13">
            <a:extLst>
              <a:ext uri="{FF2B5EF4-FFF2-40B4-BE49-F238E27FC236}">
                <a16:creationId xmlns:a16="http://schemas.microsoft.com/office/drawing/2014/main" id="{B6F6FEE4-EE03-AE40-7855-87D9BD4362F1}"/>
              </a:ext>
            </a:extLst>
          </p:cNvPr>
          <p:cNvSpPr txBox="1"/>
          <p:nvPr/>
        </p:nvSpPr>
        <p:spPr>
          <a:xfrm>
            <a:off x="4982663" y="214649"/>
            <a:ext cx="3484149" cy="1121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" b="1">
                <a:solidFill>
                  <a:schemeClr val="accent1"/>
                </a:solidFill>
                <a:latin typeface="Quicksand"/>
              </a:rPr>
              <a:t>IMPORTAÇÃO</a:t>
            </a:r>
          </a:p>
          <a:p>
            <a:pPr>
              <a:spcBef>
                <a:spcPts val="600"/>
              </a:spcBef>
            </a:pPr>
            <a:r>
              <a:rPr lang="en">
                <a:solidFill>
                  <a:schemeClr val="bg1"/>
                </a:solidFill>
                <a:latin typeface="Quicksand"/>
              </a:rPr>
              <a:t>Como um </a:t>
            </a:r>
            <a:r>
              <a:rPr lang="en" err="1">
                <a:solidFill>
                  <a:schemeClr val="bg1"/>
                </a:solidFill>
                <a:latin typeface="Quicksand"/>
              </a:rPr>
              <a:t>usuário</a:t>
            </a:r>
            <a:r>
              <a:rPr lang="en">
                <a:solidFill>
                  <a:schemeClr val="bg1"/>
                </a:solidFill>
                <a:latin typeface="Quicksand"/>
              </a:rPr>
              <a:t> do </a:t>
            </a:r>
            <a:r>
              <a:rPr lang="en" err="1">
                <a:solidFill>
                  <a:schemeClr val="bg1"/>
                </a:solidFill>
                <a:latin typeface="Quicksand"/>
              </a:rPr>
              <a:t>aplicativo</a:t>
            </a:r>
            <a:r>
              <a:rPr lang="en">
                <a:solidFill>
                  <a:schemeClr val="bg1"/>
                </a:solidFill>
                <a:latin typeface="Quicksand"/>
              </a:rPr>
              <a:t>, </a:t>
            </a:r>
            <a:r>
              <a:rPr lang="en" err="1">
                <a:solidFill>
                  <a:schemeClr val="bg1"/>
                </a:solidFill>
                <a:latin typeface="Quicksand"/>
              </a:rPr>
              <a:t>quero</a:t>
            </a:r>
            <a:r>
              <a:rPr lang="en">
                <a:solidFill>
                  <a:schemeClr val="bg1"/>
                </a:solidFill>
                <a:latin typeface="Quicksand"/>
              </a:rPr>
              <a:t> </a:t>
            </a:r>
            <a:r>
              <a:rPr lang="en" err="1">
                <a:solidFill>
                  <a:schemeClr val="bg1"/>
                </a:solidFill>
                <a:latin typeface="Quicksand"/>
              </a:rPr>
              <a:t>poder</a:t>
            </a:r>
            <a:r>
              <a:rPr lang="en">
                <a:solidFill>
                  <a:schemeClr val="bg1"/>
                </a:solidFill>
                <a:latin typeface="Quicksand"/>
              </a:rPr>
              <a:t> </a:t>
            </a:r>
            <a:r>
              <a:rPr lang="en" err="1">
                <a:solidFill>
                  <a:schemeClr val="bg1"/>
                </a:solidFill>
                <a:latin typeface="Quicksand"/>
              </a:rPr>
              <a:t>importar</a:t>
            </a:r>
            <a:r>
              <a:rPr lang="en">
                <a:solidFill>
                  <a:schemeClr val="bg1"/>
                </a:solidFill>
                <a:latin typeface="Quicksand"/>
              </a:rPr>
              <a:t> meus dados do </a:t>
            </a:r>
            <a:r>
              <a:rPr lang="en" err="1">
                <a:solidFill>
                  <a:schemeClr val="bg1"/>
                </a:solidFill>
                <a:latin typeface="Quicksand"/>
              </a:rPr>
              <a:t>sistema</a:t>
            </a:r>
            <a:r>
              <a:rPr lang="en">
                <a:solidFill>
                  <a:schemeClr val="bg1"/>
                </a:solidFill>
                <a:latin typeface="Quicksand"/>
              </a:rPr>
              <a:t> </a:t>
            </a:r>
            <a:r>
              <a:rPr lang="en" err="1">
                <a:solidFill>
                  <a:schemeClr val="bg1"/>
                </a:solidFill>
                <a:latin typeface="Quicksand"/>
              </a:rPr>
              <a:t>oficial</a:t>
            </a:r>
            <a:endParaRPr lang="en">
              <a:solidFill>
                <a:schemeClr val="bg1"/>
              </a:solidFill>
              <a:latin typeface="Quicksan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" name="Google Shape;77;p13">
            <a:extLst>
              <a:ext uri="{FF2B5EF4-FFF2-40B4-BE49-F238E27FC236}">
                <a16:creationId xmlns:a16="http://schemas.microsoft.com/office/drawing/2014/main" id="{167D1EFC-F2E0-5F08-D516-A1FC6CAC77B3}"/>
              </a:ext>
            </a:extLst>
          </p:cNvPr>
          <p:cNvSpPr txBox="1"/>
          <p:nvPr/>
        </p:nvSpPr>
        <p:spPr>
          <a:xfrm>
            <a:off x="5036578" y="1648790"/>
            <a:ext cx="3484149" cy="1854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" b="1">
                <a:solidFill>
                  <a:schemeClr val="accent1"/>
                </a:solidFill>
                <a:latin typeface="Quicksand"/>
              </a:rPr>
              <a:t>CATÁLOGO DE COMPROMISSOS</a:t>
            </a:r>
            <a:endParaRPr lang="en">
              <a:solidFill>
                <a:schemeClr val="accent1"/>
              </a:solidFill>
              <a:latin typeface="Quicksand"/>
            </a:endParaRPr>
          </a:p>
          <a:p>
            <a:pPr>
              <a:spcBef>
                <a:spcPts val="600"/>
              </a:spcBef>
            </a:pPr>
            <a:r>
              <a:rPr lang="en">
                <a:solidFill>
                  <a:schemeClr val="bg1"/>
                </a:solidFill>
                <a:latin typeface="Quicksand"/>
              </a:rPr>
              <a:t>Como um </a:t>
            </a:r>
            <a:r>
              <a:rPr lang="en" err="1">
                <a:solidFill>
                  <a:schemeClr val="bg1"/>
                </a:solidFill>
                <a:latin typeface="Quicksand"/>
              </a:rPr>
              <a:t>usuário</a:t>
            </a:r>
            <a:r>
              <a:rPr lang="en">
                <a:solidFill>
                  <a:schemeClr val="bg1"/>
                </a:solidFill>
                <a:latin typeface="Quicksand"/>
              </a:rPr>
              <a:t> do </a:t>
            </a:r>
            <a:r>
              <a:rPr lang="en" err="1">
                <a:solidFill>
                  <a:schemeClr val="bg1"/>
                </a:solidFill>
                <a:latin typeface="Quicksand"/>
              </a:rPr>
              <a:t>aplicativo</a:t>
            </a:r>
            <a:r>
              <a:rPr lang="en">
                <a:solidFill>
                  <a:schemeClr val="bg1"/>
                </a:solidFill>
                <a:latin typeface="Quicksand"/>
              </a:rPr>
              <a:t>, </a:t>
            </a:r>
            <a:r>
              <a:rPr lang="en" err="1">
                <a:solidFill>
                  <a:schemeClr val="bg1"/>
                </a:solidFill>
                <a:latin typeface="Quicksand"/>
              </a:rPr>
              <a:t>quero</a:t>
            </a:r>
            <a:r>
              <a:rPr lang="en">
                <a:solidFill>
                  <a:schemeClr val="bg1"/>
                </a:solidFill>
                <a:latin typeface="Quicksand"/>
              </a:rPr>
              <a:t> </a:t>
            </a:r>
            <a:r>
              <a:rPr lang="en" err="1">
                <a:solidFill>
                  <a:schemeClr val="bg1"/>
                </a:solidFill>
                <a:latin typeface="Quicksand"/>
              </a:rPr>
              <a:t>poder</a:t>
            </a:r>
            <a:r>
              <a:rPr lang="en">
                <a:solidFill>
                  <a:schemeClr val="bg1"/>
                </a:solidFill>
                <a:latin typeface="Quicksand"/>
              </a:rPr>
              <a:t> </a:t>
            </a:r>
            <a:r>
              <a:rPr lang="en" err="1">
                <a:solidFill>
                  <a:schemeClr val="bg1"/>
                </a:solidFill>
                <a:latin typeface="Quicksand"/>
              </a:rPr>
              <a:t>acessar</a:t>
            </a:r>
            <a:r>
              <a:rPr lang="en">
                <a:solidFill>
                  <a:schemeClr val="bg1"/>
                </a:solidFill>
                <a:latin typeface="Quicksand"/>
              </a:rPr>
              <a:t> </a:t>
            </a:r>
            <a:r>
              <a:rPr lang="en" err="1">
                <a:solidFill>
                  <a:schemeClr val="bg1"/>
                </a:solidFill>
                <a:latin typeface="Quicksand"/>
              </a:rPr>
              <a:t>minha</a:t>
            </a:r>
            <a:r>
              <a:rPr lang="en">
                <a:solidFill>
                  <a:schemeClr val="bg1"/>
                </a:solidFill>
                <a:latin typeface="Quicksand"/>
              </a:rPr>
              <a:t> agenda </a:t>
            </a:r>
            <a:r>
              <a:rPr lang="en" err="1">
                <a:solidFill>
                  <a:schemeClr val="bg1"/>
                </a:solidFill>
                <a:latin typeface="Quicksand"/>
              </a:rPr>
              <a:t>através</a:t>
            </a:r>
            <a:r>
              <a:rPr lang="en">
                <a:solidFill>
                  <a:schemeClr val="bg1"/>
                </a:solidFill>
                <a:latin typeface="Quicksand"/>
              </a:rPr>
              <a:t> do menu de </a:t>
            </a:r>
            <a:r>
              <a:rPr lang="en" err="1">
                <a:solidFill>
                  <a:schemeClr val="bg1"/>
                </a:solidFill>
                <a:latin typeface="Quicksand"/>
              </a:rPr>
              <a:t>opções</a:t>
            </a:r>
            <a:r>
              <a:rPr lang="en">
                <a:solidFill>
                  <a:schemeClr val="bg1"/>
                </a:solidFill>
                <a:latin typeface="Quicksand"/>
              </a:rPr>
              <a:t> e </a:t>
            </a:r>
            <a:r>
              <a:rPr lang="en" err="1">
                <a:solidFill>
                  <a:schemeClr val="bg1"/>
                </a:solidFill>
                <a:latin typeface="Quicksand"/>
              </a:rPr>
              <a:t>catalogar</a:t>
            </a:r>
            <a:r>
              <a:rPr lang="en">
                <a:solidFill>
                  <a:schemeClr val="bg1"/>
                </a:solidFill>
                <a:latin typeface="Quicksand"/>
              </a:rPr>
              <a:t> </a:t>
            </a:r>
            <a:r>
              <a:rPr lang="en" err="1">
                <a:solidFill>
                  <a:schemeClr val="bg1"/>
                </a:solidFill>
                <a:latin typeface="Quicksand"/>
              </a:rPr>
              <a:t>quaisquer</a:t>
            </a:r>
            <a:r>
              <a:rPr lang="en">
                <a:solidFill>
                  <a:schemeClr val="bg1"/>
                </a:solidFill>
                <a:latin typeface="Quicksand"/>
              </a:rPr>
              <a:t> </a:t>
            </a:r>
            <a:r>
              <a:rPr lang="en" err="1">
                <a:solidFill>
                  <a:schemeClr val="bg1"/>
                </a:solidFill>
                <a:latin typeface="Quicksand"/>
              </a:rPr>
              <a:t>compromissos</a:t>
            </a:r>
            <a:r>
              <a:rPr lang="en">
                <a:solidFill>
                  <a:schemeClr val="bg1"/>
                </a:solidFill>
                <a:latin typeface="Quicksand"/>
              </a:rPr>
              <a:t> no </a:t>
            </a:r>
            <a:r>
              <a:rPr lang="en" err="1">
                <a:solidFill>
                  <a:schemeClr val="bg1"/>
                </a:solidFill>
                <a:latin typeface="Quicksand"/>
              </a:rPr>
              <a:t>dia</a:t>
            </a:r>
            <a:r>
              <a:rPr lang="en">
                <a:solidFill>
                  <a:schemeClr val="bg1"/>
                </a:solidFill>
                <a:latin typeface="Quicksand"/>
              </a:rPr>
              <a:t> e </a:t>
            </a:r>
            <a:r>
              <a:rPr lang="en" err="1">
                <a:solidFill>
                  <a:schemeClr val="bg1"/>
                </a:solidFill>
                <a:latin typeface="Quicksand"/>
              </a:rPr>
              <a:t>horário</a:t>
            </a:r>
            <a:r>
              <a:rPr lang="en">
                <a:solidFill>
                  <a:schemeClr val="bg1"/>
                </a:solidFill>
                <a:latin typeface="Quicksand"/>
              </a:rPr>
              <a:t> que </a:t>
            </a:r>
            <a:r>
              <a:rPr lang="en" err="1">
                <a:solidFill>
                  <a:schemeClr val="bg1"/>
                </a:solidFill>
                <a:latin typeface="Quicksand"/>
              </a:rPr>
              <a:t>eu</a:t>
            </a:r>
            <a:r>
              <a:rPr lang="en">
                <a:solidFill>
                  <a:schemeClr val="bg1"/>
                </a:solidFill>
                <a:latin typeface="Quicksand"/>
              </a:rPr>
              <a:t> </a:t>
            </a:r>
            <a:r>
              <a:rPr lang="en" err="1">
                <a:solidFill>
                  <a:schemeClr val="bg1"/>
                </a:solidFill>
                <a:latin typeface="Quicksand"/>
              </a:rPr>
              <a:t>desejar</a:t>
            </a:r>
            <a:endParaRPr lang="en">
              <a:solidFill>
                <a:schemeClr val="bg1"/>
              </a:solidFill>
              <a:latin typeface="Quicksand"/>
            </a:endParaRPr>
          </a:p>
          <a:p>
            <a:pPr>
              <a:spcBef>
                <a:spcPts val="600"/>
              </a:spcBef>
            </a:pPr>
            <a:endParaRPr lang="en">
              <a:solidFill>
                <a:schemeClr val="bg1"/>
              </a:solidFill>
              <a:latin typeface="Quicksan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" name="Google Shape;77;p13">
            <a:extLst>
              <a:ext uri="{FF2B5EF4-FFF2-40B4-BE49-F238E27FC236}">
                <a16:creationId xmlns:a16="http://schemas.microsoft.com/office/drawing/2014/main" id="{FE3FE12C-506D-D3B3-9CF4-D99048ADCD32}"/>
              </a:ext>
            </a:extLst>
          </p:cNvPr>
          <p:cNvSpPr txBox="1"/>
          <p:nvPr/>
        </p:nvSpPr>
        <p:spPr>
          <a:xfrm>
            <a:off x="5036578" y="3654432"/>
            <a:ext cx="3484149" cy="12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" b="1">
                <a:solidFill>
                  <a:schemeClr val="accent1"/>
                </a:solidFill>
                <a:latin typeface="Quicksand"/>
              </a:rPr>
              <a:t>CATÁLOGO DE ATIVIDADES</a:t>
            </a:r>
          </a:p>
          <a:p>
            <a:pPr>
              <a:spcBef>
                <a:spcPts val="600"/>
              </a:spcBef>
            </a:pPr>
            <a:r>
              <a:rPr lang="en">
                <a:solidFill>
                  <a:schemeClr val="bg1"/>
                </a:solidFill>
                <a:latin typeface="Quicksand"/>
              </a:rPr>
              <a:t>Como um </a:t>
            </a:r>
            <a:r>
              <a:rPr lang="en" err="1">
                <a:solidFill>
                  <a:schemeClr val="bg1"/>
                </a:solidFill>
                <a:latin typeface="Quicksand"/>
              </a:rPr>
              <a:t>usuário</a:t>
            </a:r>
            <a:r>
              <a:rPr lang="en">
                <a:solidFill>
                  <a:schemeClr val="bg1"/>
                </a:solidFill>
                <a:latin typeface="Quicksand"/>
              </a:rPr>
              <a:t> do </a:t>
            </a:r>
            <a:r>
              <a:rPr lang="en" err="1">
                <a:solidFill>
                  <a:schemeClr val="bg1"/>
                </a:solidFill>
                <a:latin typeface="Quicksand"/>
              </a:rPr>
              <a:t>aplicativo</a:t>
            </a:r>
            <a:r>
              <a:rPr lang="en">
                <a:solidFill>
                  <a:schemeClr val="bg1"/>
                </a:solidFill>
                <a:latin typeface="Quicksand"/>
              </a:rPr>
              <a:t>, </a:t>
            </a:r>
            <a:r>
              <a:rPr lang="en" err="1">
                <a:solidFill>
                  <a:schemeClr val="bg1"/>
                </a:solidFill>
                <a:latin typeface="Quicksand"/>
              </a:rPr>
              <a:t>quero</a:t>
            </a:r>
            <a:r>
              <a:rPr lang="en">
                <a:solidFill>
                  <a:schemeClr val="bg1"/>
                </a:solidFill>
                <a:latin typeface="Quicksand"/>
              </a:rPr>
              <a:t> </a:t>
            </a:r>
            <a:r>
              <a:rPr lang="en" err="1">
                <a:solidFill>
                  <a:schemeClr val="bg1"/>
                </a:solidFill>
                <a:latin typeface="Quicksand"/>
              </a:rPr>
              <a:t>poder</a:t>
            </a:r>
            <a:r>
              <a:rPr lang="en">
                <a:solidFill>
                  <a:schemeClr val="bg1"/>
                </a:solidFill>
                <a:latin typeface="Quicksand"/>
              </a:rPr>
              <a:t> </a:t>
            </a:r>
            <a:r>
              <a:rPr lang="en" err="1">
                <a:solidFill>
                  <a:schemeClr val="bg1"/>
                </a:solidFill>
                <a:latin typeface="Quicksand"/>
              </a:rPr>
              <a:t>visualizar</a:t>
            </a:r>
            <a:r>
              <a:rPr lang="en">
                <a:solidFill>
                  <a:schemeClr val="bg1"/>
                </a:solidFill>
                <a:latin typeface="Quicksand"/>
              </a:rPr>
              <a:t> meu </a:t>
            </a:r>
            <a:r>
              <a:rPr lang="en" err="1">
                <a:solidFill>
                  <a:schemeClr val="bg1"/>
                </a:solidFill>
                <a:latin typeface="Quicksand"/>
              </a:rPr>
              <a:t>progresso</a:t>
            </a:r>
            <a:r>
              <a:rPr lang="en">
                <a:solidFill>
                  <a:schemeClr val="bg1"/>
                </a:solidFill>
                <a:latin typeface="Quicksand"/>
              </a:rPr>
              <a:t> no </a:t>
            </a:r>
            <a:r>
              <a:rPr lang="en" err="1">
                <a:solidFill>
                  <a:schemeClr val="bg1"/>
                </a:solidFill>
                <a:latin typeface="Quicksand"/>
              </a:rPr>
              <a:t>curso</a:t>
            </a:r>
            <a:r>
              <a:rPr lang="en">
                <a:solidFill>
                  <a:schemeClr val="bg1"/>
                </a:solidFill>
                <a:latin typeface="Quicksand"/>
              </a:rPr>
              <a:t> </a:t>
            </a:r>
            <a:r>
              <a:rPr lang="en" err="1">
                <a:solidFill>
                  <a:schemeClr val="bg1"/>
                </a:solidFill>
                <a:latin typeface="Quicksand"/>
              </a:rPr>
              <a:t>através</a:t>
            </a:r>
            <a:r>
              <a:rPr lang="en">
                <a:solidFill>
                  <a:schemeClr val="bg1"/>
                </a:solidFill>
                <a:latin typeface="Quicksand"/>
              </a:rPr>
              <a:t> do menu de </a:t>
            </a:r>
            <a:r>
              <a:rPr lang="en" err="1">
                <a:solidFill>
                  <a:schemeClr val="bg1"/>
                </a:solidFill>
                <a:latin typeface="Quicksand"/>
              </a:rPr>
              <a:t>opções</a:t>
            </a:r>
            <a:endParaRPr lang="en">
              <a:solidFill>
                <a:schemeClr val="bg1"/>
              </a:solidFill>
              <a:latin typeface="Quicksand"/>
            </a:endParaRPr>
          </a:p>
          <a:p>
            <a:pPr>
              <a:spcBef>
                <a:spcPts val="600"/>
              </a:spcBef>
            </a:pPr>
            <a:endParaRPr lang="en">
              <a:solidFill>
                <a:schemeClr val="bg1"/>
              </a:solidFill>
              <a:latin typeface="Quicksan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345688" y="2245055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600"/>
              <a:t>TIME AUTO-ORGANIZADO</a:t>
            </a:r>
            <a:endParaRPr lang="en" sz="3600" err="1"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" name="Google Shape;145;p21" descr="Pessoas sentadas ao redor de uma mesa&#10;&#10;Descrição gerada automaticamente">
            <a:extLst>
              <a:ext uri="{FF2B5EF4-FFF2-40B4-BE49-F238E27FC236}">
                <a16:creationId xmlns:a16="http://schemas.microsoft.com/office/drawing/2014/main" id="{8EB453A4-88F4-DC00-F764-C4E06633BE6D}"/>
              </a:ext>
            </a:extLst>
          </p:cNvPr>
          <p:cNvPicPr preferRelativeResize="0"/>
          <p:nvPr/>
        </p:nvPicPr>
        <p:blipFill>
          <a:blip r:embed="rId3"/>
          <a:srcRect l="17914" r="17914"/>
          <a:stretch>
            <a:fillRect/>
          </a:stretch>
        </p:blipFill>
        <p:spPr>
          <a:xfrm>
            <a:off x="-352905" y="1612043"/>
            <a:ext cx="2514962" cy="2594739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892960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A46A12D-E10D-8759-0C3A-922186E57C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 lang="pt-BR"/>
          </a:p>
        </p:txBody>
      </p:sp>
      <p:sp>
        <p:nvSpPr>
          <p:cNvPr id="4" name="Google Shape;153;p22">
            <a:extLst>
              <a:ext uri="{FF2B5EF4-FFF2-40B4-BE49-F238E27FC236}">
                <a16:creationId xmlns:a16="http://schemas.microsoft.com/office/drawing/2014/main" id="{66DC0A0E-96A7-A13C-6D49-19605A202E2A}"/>
              </a:ext>
            </a:extLst>
          </p:cNvPr>
          <p:cNvSpPr txBox="1">
            <a:spLocks/>
          </p:cNvSpPr>
          <p:nvPr/>
        </p:nvSpPr>
        <p:spPr>
          <a:xfrm>
            <a:off x="1106802" y="2149347"/>
            <a:ext cx="5694010" cy="833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Font typeface="Quicksand"/>
              <a:buNone/>
            </a:pPr>
            <a:r>
              <a:rPr lang="en" b="1">
                <a:solidFill>
                  <a:schemeClr val="tx1"/>
                </a:solidFill>
              </a:rPr>
              <a:t>(Quase) </a:t>
            </a:r>
            <a:r>
              <a:rPr lang="en" b="1" err="1">
                <a:solidFill>
                  <a:schemeClr val="tx1"/>
                </a:solidFill>
              </a:rPr>
              <a:t>nenhuma</a:t>
            </a:r>
            <a:r>
              <a:rPr lang="en" b="1">
                <a:solidFill>
                  <a:schemeClr val="tx1"/>
                </a:solidFill>
              </a:rPr>
              <a:t> </a:t>
            </a:r>
            <a:r>
              <a:rPr lang="en" b="1" err="1">
                <a:solidFill>
                  <a:schemeClr val="tx1"/>
                </a:solidFill>
              </a:rPr>
              <a:t>documentação</a:t>
            </a:r>
            <a:endParaRPr lang="en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6973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2" name="Google Shape;145;p21" descr="Ícone, Seta&#10;&#10;Descrição gerada automaticamente">
            <a:extLst>
              <a:ext uri="{FF2B5EF4-FFF2-40B4-BE49-F238E27FC236}">
                <a16:creationId xmlns:a16="http://schemas.microsoft.com/office/drawing/2014/main" id="{8EB453A4-88F4-DC00-F764-C4E06633BE6D}"/>
              </a:ext>
            </a:extLst>
          </p:cNvPr>
          <p:cNvPicPr preferRelativeResize="0"/>
          <p:nvPr/>
        </p:nvPicPr>
        <p:blipFill>
          <a:blip r:embed="rId3"/>
          <a:srcRect l="1521" r="1521"/>
          <a:stretch>
            <a:fillRect/>
          </a:stretch>
        </p:blipFill>
        <p:spPr>
          <a:xfrm>
            <a:off x="-374788" y="1623300"/>
            <a:ext cx="2527173" cy="2472958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" name="Google Shape;116;p18">
            <a:extLst>
              <a:ext uri="{FF2B5EF4-FFF2-40B4-BE49-F238E27FC236}">
                <a16:creationId xmlns:a16="http://schemas.microsoft.com/office/drawing/2014/main" id="{20F93BA6-E6B8-558F-5190-7355B46F5C0B}"/>
              </a:ext>
            </a:extLst>
          </p:cNvPr>
          <p:cNvSpPr txBox="1">
            <a:spLocks/>
          </p:cNvSpPr>
          <p:nvPr/>
        </p:nvSpPr>
        <p:spPr>
          <a:xfrm>
            <a:off x="2290464" y="2075223"/>
            <a:ext cx="6964619" cy="130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pt-BR" sz="3600"/>
              <a:t>DESENVOLVIMENTO REALIZADO EM PEQUENOS CICLOS</a:t>
            </a:r>
          </a:p>
        </p:txBody>
      </p:sp>
    </p:spTree>
    <p:extLst>
      <p:ext uri="{BB962C8B-B14F-4D97-AF65-F5344CB8AC3E}">
        <p14:creationId xmlns:p14="http://schemas.microsoft.com/office/powerpoint/2010/main" val="2068073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203607" y="2099643"/>
            <a:ext cx="6319341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600"/>
              <a:t>REUNIÕES SCRUM</a:t>
            </a:r>
          </a:p>
        </p:txBody>
      </p:sp>
      <p:sp>
        <p:nvSpPr>
          <p:cNvPr id="117" name="Google Shape;117;p18"/>
          <p:cNvSpPr txBox="1">
            <a:spLocks noGrp="1"/>
          </p:cNvSpPr>
          <p:nvPr>
            <p:ph type="subTitle" idx="4294967295"/>
          </p:nvPr>
        </p:nvSpPr>
        <p:spPr>
          <a:xfrm>
            <a:off x="2203607" y="2900696"/>
            <a:ext cx="6028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err="1"/>
              <a:t>Realizadas</a:t>
            </a:r>
            <a:r>
              <a:rPr lang="en"/>
              <a:t> </a:t>
            </a:r>
            <a:r>
              <a:rPr lang="en" err="1"/>
              <a:t>através</a:t>
            </a:r>
            <a:r>
              <a:rPr lang="en"/>
              <a:t> do Google Meet</a:t>
            </a:r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2" name="Google Shape;145;p21" descr="Logotipo&#10;&#10;Descrição gerada automaticamente">
            <a:extLst>
              <a:ext uri="{FF2B5EF4-FFF2-40B4-BE49-F238E27FC236}">
                <a16:creationId xmlns:a16="http://schemas.microsoft.com/office/drawing/2014/main" id="{8EB453A4-88F4-DC00-F764-C4E06633BE6D}"/>
              </a:ext>
            </a:extLst>
          </p:cNvPr>
          <p:cNvPicPr preferRelativeResize="0"/>
          <p:nvPr/>
        </p:nvPicPr>
        <p:blipFill>
          <a:blip r:embed="rId3"/>
          <a:srcRect t="511" b="511"/>
          <a:stretch>
            <a:fillRect/>
          </a:stretch>
        </p:blipFill>
        <p:spPr>
          <a:xfrm>
            <a:off x="-353222" y="1623299"/>
            <a:ext cx="2494824" cy="2483741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690702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83965" y="2207473"/>
            <a:ext cx="6319341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6000" dirty="0"/>
              <a:t>SCRUMBOARD</a:t>
            </a:r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dirty="0"/>
              <a:t>25</a:t>
            </a:fld>
            <a:endParaRPr dirty="0"/>
          </a:p>
        </p:txBody>
      </p:sp>
      <p:pic>
        <p:nvPicPr>
          <p:cNvPr id="2" name="Google Shape;145;p21">
            <a:extLst>
              <a:ext uri="{FF2B5EF4-FFF2-40B4-BE49-F238E27FC236}">
                <a16:creationId xmlns:a16="http://schemas.microsoft.com/office/drawing/2014/main" id="{8EB453A4-88F4-DC00-F764-C4E06633BE6D}"/>
              </a:ext>
            </a:extLst>
          </p:cNvPr>
          <p:cNvPicPr preferRelativeResize="0"/>
          <p:nvPr/>
        </p:nvPicPr>
        <p:blipFill>
          <a:blip r:embed="rId3"/>
          <a:srcRect t="511" b="511"/>
          <a:stretch>
            <a:fillRect/>
          </a:stretch>
        </p:blipFill>
        <p:spPr>
          <a:xfrm>
            <a:off x="-374788" y="1623300"/>
            <a:ext cx="2527173" cy="2472958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58533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PRODUCT BACKLOG</a:t>
            </a:r>
          </a:p>
        </p:txBody>
      </p:sp>
      <p:cxnSp>
        <p:nvCxnSpPr>
          <p:cNvPr id="222" name="Google Shape;222;p28"/>
          <p:cNvCxnSpPr/>
          <p:nvPr/>
        </p:nvCxnSpPr>
        <p:spPr>
          <a:xfrm rot="10800000">
            <a:off x="1529307" y="3621639"/>
            <a:ext cx="0" cy="11592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223" name="Google Shape;223;p28"/>
          <p:cNvCxnSpPr/>
          <p:nvPr/>
        </p:nvCxnSpPr>
        <p:spPr>
          <a:xfrm rot="10800000">
            <a:off x="1529307" y="1082345"/>
            <a:ext cx="0" cy="11592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224" name="Google Shape;224;p28"/>
          <p:cNvSpPr txBox="1"/>
          <p:nvPr/>
        </p:nvSpPr>
        <p:spPr>
          <a:xfrm>
            <a:off x="2215650" y="2936156"/>
            <a:ext cx="2352322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Quais as </a:t>
            </a:r>
            <a:r>
              <a:rPr lang="en" sz="1800" err="1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funcionalidades</a:t>
            </a:r>
            <a:r>
              <a:rPr lang="en"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" sz="1800" err="1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dele</a:t>
            </a:r>
            <a:r>
              <a:rPr lang="en"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?</a:t>
            </a:r>
          </a:p>
        </p:txBody>
      </p:sp>
      <p:sp>
        <p:nvSpPr>
          <p:cNvPr id="225" name="Google Shape;225;p28"/>
          <p:cNvSpPr txBox="1"/>
          <p:nvPr/>
        </p:nvSpPr>
        <p:spPr>
          <a:xfrm>
            <a:off x="2215651" y="3979369"/>
            <a:ext cx="2352322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>
                <a:solidFill>
                  <a:srgbClr val="F3F3F3"/>
                </a:solidFill>
                <a:latin typeface="Quicksand"/>
                <a:ea typeface="Quicksand"/>
                <a:cs typeface="Quicksand"/>
              </a:rPr>
              <a:t>Quais as </a:t>
            </a:r>
            <a:r>
              <a:rPr lang="en" sz="1800" err="1">
                <a:solidFill>
                  <a:srgbClr val="F3F3F3"/>
                </a:solidFill>
                <a:latin typeface="Quicksand"/>
                <a:ea typeface="Quicksand"/>
                <a:cs typeface="Quicksand"/>
              </a:rPr>
              <a:t>suas</a:t>
            </a:r>
            <a:r>
              <a:rPr lang="en" sz="1800">
                <a:solidFill>
                  <a:srgbClr val="F3F3F3"/>
                </a:solidFill>
                <a:latin typeface="Quicksand"/>
                <a:ea typeface="Quicksand"/>
                <a:cs typeface="Quicksand"/>
              </a:rPr>
              <a:t> </a:t>
            </a:r>
            <a:r>
              <a:rPr lang="en" sz="1800" err="1">
                <a:solidFill>
                  <a:srgbClr val="F3F3F3"/>
                </a:solidFill>
                <a:latin typeface="Quicksand"/>
                <a:ea typeface="Quicksand"/>
                <a:cs typeface="Quicksand"/>
              </a:rPr>
              <a:t>principais</a:t>
            </a:r>
            <a:r>
              <a:rPr lang="en" sz="1800">
                <a:solidFill>
                  <a:srgbClr val="F3F3F3"/>
                </a:solidFill>
                <a:latin typeface="Quicksand"/>
                <a:ea typeface="Quicksand"/>
                <a:cs typeface="Quicksand"/>
              </a:rPr>
              <a:t> </a:t>
            </a:r>
            <a:r>
              <a:rPr lang="en" sz="1800" err="1">
                <a:solidFill>
                  <a:srgbClr val="F3F3F3"/>
                </a:solidFill>
                <a:latin typeface="Quicksand"/>
                <a:ea typeface="Quicksand"/>
                <a:cs typeface="Quicksand"/>
              </a:rPr>
              <a:t>telas</a:t>
            </a:r>
            <a:r>
              <a:rPr lang="en" sz="1800">
                <a:solidFill>
                  <a:srgbClr val="F3F3F3"/>
                </a:solidFill>
                <a:latin typeface="Quicksand"/>
                <a:ea typeface="Quicksand"/>
                <a:cs typeface="Quicksand"/>
              </a:rPr>
              <a:t>?</a:t>
            </a:r>
          </a:p>
        </p:txBody>
      </p:sp>
      <p:sp>
        <p:nvSpPr>
          <p:cNvPr id="226" name="Google Shape;226;p28"/>
          <p:cNvSpPr txBox="1"/>
          <p:nvPr/>
        </p:nvSpPr>
        <p:spPr>
          <a:xfrm>
            <a:off x="2215650" y="1440056"/>
            <a:ext cx="2352322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>
                <a:solidFill>
                  <a:srgbClr val="F3F3F3"/>
                </a:solidFill>
                <a:latin typeface="Quicksand"/>
              </a:rPr>
              <a:t>O que </a:t>
            </a:r>
            <a:r>
              <a:rPr lang="en" sz="1800" err="1">
                <a:solidFill>
                  <a:srgbClr val="F3F3F3"/>
                </a:solidFill>
                <a:latin typeface="Quicksand"/>
              </a:rPr>
              <a:t>o</a:t>
            </a:r>
            <a:r>
              <a:rPr lang="en" sz="1800">
                <a:solidFill>
                  <a:srgbClr val="F3F3F3"/>
                </a:solidFill>
                <a:latin typeface="Quicksand"/>
              </a:rPr>
              <a:t> </a:t>
            </a:r>
            <a:r>
              <a:rPr lang="en" sz="1800" err="1">
                <a:solidFill>
                  <a:srgbClr val="F3F3F3"/>
                </a:solidFill>
                <a:latin typeface="Quicksand"/>
              </a:rPr>
              <a:t>aplicativo</a:t>
            </a:r>
            <a:r>
              <a:rPr lang="en" sz="1800">
                <a:solidFill>
                  <a:srgbClr val="F3F3F3"/>
                </a:solidFill>
                <a:latin typeface="Quicksand"/>
              </a:rPr>
              <a:t> </a:t>
            </a:r>
            <a:r>
              <a:rPr lang="en" sz="1800" err="1">
                <a:solidFill>
                  <a:srgbClr val="F3F3F3"/>
                </a:solidFill>
                <a:latin typeface="Quicksand"/>
              </a:rPr>
              <a:t>vai</a:t>
            </a:r>
            <a:r>
              <a:rPr lang="en" sz="1800">
                <a:solidFill>
                  <a:srgbClr val="F3F3F3"/>
                </a:solidFill>
                <a:latin typeface="Quicksand"/>
              </a:rPr>
              <a:t> resolver?</a:t>
            </a:r>
          </a:p>
        </p:txBody>
      </p:sp>
      <p:cxnSp>
        <p:nvCxnSpPr>
          <p:cNvPr id="227" name="Google Shape;227;p28"/>
          <p:cNvCxnSpPr/>
          <p:nvPr/>
        </p:nvCxnSpPr>
        <p:spPr>
          <a:xfrm rot="10800000">
            <a:off x="1529307" y="2351992"/>
            <a:ext cx="0" cy="11592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228" name="Google Shape;228;p2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1E50324-21A5-8098-88C0-49D1B79AADD1}"/>
              </a:ext>
            </a:extLst>
          </p:cNvPr>
          <p:cNvSpPr txBox="1"/>
          <p:nvPr/>
        </p:nvSpPr>
        <p:spPr>
          <a:xfrm>
            <a:off x="2219145" y="2202971"/>
            <a:ext cx="322843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solidFill>
                  <a:schemeClr val="bg1"/>
                </a:solidFill>
                <a:latin typeface="Quicksand"/>
              </a:rPr>
              <a:t>Como </a:t>
            </a:r>
            <a:r>
              <a:rPr lang="en-US" sz="1800" err="1">
                <a:solidFill>
                  <a:schemeClr val="bg1"/>
                </a:solidFill>
                <a:latin typeface="Quicksand"/>
              </a:rPr>
              <a:t>este</a:t>
            </a:r>
            <a:r>
              <a:rPr lang="en-US" sz="1800">
                <a:solidFill>
                  <a:schemeClr val="bg1"/>
                </a:solidFill>
                <a:latin typeface="Quicksand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Quicksand"/>
              </a:rPr>
              <a:t>aplicativo</a:t>
            </a:r>
            <a:r>
              <a:rPr lang="en-US" sz="1800">
                <a:solidFill>
                  <a:schemeClr val="bg1"/>
                </a:solidFill>
                <a:latin typeface="Quicksand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Quicksand"/>
              </a:rPr>
              <a:t>pode</a:t>
            </a:r>
            <a:r>
              <a:rPr lang="en-US" sz="1800">
                <a:solidFill>
                  <a:schemeClr val="bg1"/>
                </a:solidFill>
                <a:latin typeface="Quicksand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Quicksand"/>
              </a:rPr>
              <a:t>ajudar</a:t>
            </a:r>
            <a:r>
              <a:rPr lang="en-US" sz="1800">
                <a:solidFill>
                  <a:schemeClr val="bg1"/>
                </a:solidFill>
                <a:latin typeface="Quicksand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Quicksand"/>
              </a:rPr>
              <a:t>os</a:t>
            </a:r>
            <a:r>
              <a:rPr lang="en-US" sz="1800">
                <a:solidFill>
                  <a:schemeClr val="bg1"/>
                </a:solidFill>
                <a:latin typeface="Quicksand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Quicksand"/>
              </a:rPr>
              <a:t>estudantes</a:t>
            </a:r>
            <a:r>
              <a:rPr lang="en-US" sz="1800">
                <a:solidFill>
                  <a:schemeClr val="bg1"/>
                </a:solidFill>
                <a:latin typeface="Quicksand"/>
              </a:rPr>
              <a:t>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1" descr="Mão segurando celular&#10;&#10;Descrição gerada automaticamente"/>
          <p:cNvPicPr preferRelativeResize="0"/>
          <p:nvPr/>
        </p:nvPicPr>
        <p:blipFill>
          <a:blip r:embed="rId3"/>
          <a:srcRect t="4" b="4"/>
          <a:stretch>
            <a:fillRect/>
          </a:stretch>
        </p:blipFill>
        <p:spPr>
          <a:xfrm>
            <a:off x="-816892" y="1051800"/>
            <a:ext cx="3551559" cy="3551259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sz="2400">
                <a:solidFill>
                  <a:srgbClr val="39C0BA"/>
                </a:solidFill>
              </a:rPr>
              <a:t>O que </a:t>
            </a:r>
            <a:r>
              <a:rPr lang="pt-BR" sz="2400" err="1">
                <a:solidFill>
                  <a:srgbClr val="39C0BA"/>
                </a:solidFill>
              </a:rPr>
              <a:t>o</a:t>
            </a:r>
            <a:r>
              <a:rPr lang="pt-BR" sz="2400">
                <a:solidFill>
                  <a:srgbClr val="39C0BA"/>
                </a:solidFill>
              </a:rPr>
              <a:t> </a:t>
            </a:r>
            <a:r>
              <a:rPr lang="pt-BR" sz="2400" err="1">
                <a:solidFill>
                  <a:srgbClr val="39C0BA"/>
                </a:solidFill>
              </a:rPr>
              <a:t>aplicativo</a:t>
            </a:r>
            <a:r>
              <a:rPr lang="pt-BR" sz="2400">
                <a:solidFill>
                  <a:srgbClr val="39C0BA"/>
                </a:solidFill>
              </a:rPr>
              <a:t> </a:t>
            </a:r>
            <a:r>
              <a:rPr lang="pt-BR" sz="2400" err="1">
                <a:solidFill>
                  <a:srgbClr val="39C0BA"/>
                </a:solidFill>
              </a:rPr>
              <a:t>vai</a:t>
            </a:r>
            <a:r>
              <a:rPr lang="pt-BR" sz="2400">
                <a:solidFill>
                  <a:srgbClr val="39C0BA"/>
                </a:solidFill>
              </a:rPr>
              <a:t> resolver?</a:t>
            </a:r>
          </a:p>
        </p:txBody>
      </p:sp>
      <p:sp>
        <p:nvSpPr>
          <p:cNvPr id="147" name="Google Shape;147;p21"/>
          <p:cNvSpPr txBox="1">
            <a:spLocks noGrp="1"/>
          </p:cNvSpPr>
          <p:nvPr>
            <p:ph type="body" idx="1"/>
          </p:nvPr>
        </p:nvSpPr>
        <p:spPr>
          <a:xfrm>
            <a:off x="2895490" y="1889089"/>
            <a:ext cx="5624716" cy="18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en"/>
              <a:t>Facilitará a </a:t>
            </a:r>
            <a:r>
              <a:rPr lang="en" err="1"/>
              <a:t>visualização</a:t>
            </a:r>
            <a:r>
              <a:rPr lang="en"/>
              <a:t> do </a:t>
            </a:r>
            <a:r>
              <a:rPr lang="en" err="1"/>
              <a:t>seu</a:t>
            </a:r>
            <a:r>
              <a:rPr lang="en"/>
              <a:t> </a:t>
            </a:r>
            <a:r>
              <a:rPr lang="en" err="1"/>
              <a:t>progresso</a:t>
            </a:r>
            <a:r>
              <a:rPr lang="en"/>
              <a:t> no curso e a </a:t>
            </a:r>
            <a:r>
              <a:rPr lang="en" err="1"/>
              <a:t>organização</a:t>
            </a:r>
            <a:r>
              <a:rPr lang="en"/>
              <a:t> das </a:t>
            </a:r>
            <a:r>
              <a:rPr lang="en" err="1"/>
              <a:t>suas</a:t>
            </a:r>
            <a:r>
              <a:rPr lang="en"/>
              <a:t> </a:t>
            </a:r>
            <a:r>
              <a:rPr lang="en" err="1"/>
              <a:t>obrigações</a:t>
            </a:r>
            <a:r>
              <a:rPr lang="en"/>
              <a:t> </a:t>
            </a:r>
            <a:r>
              <a:rPr lang="en" err="1"/>
              <a:t>acadêmicas</a:t>
            </a:r>
            <a:endParaRPr lang="pt-BR" err="1"/>
          </a:p>
        </p:txBody>
      </p:sp>
      <p:sp>
        <p:nvSpPr>
          <p:cNvPr id="148" name="Google Shape;148;p2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5633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000"/>
              <a:t>Como </a:t>
            </a:r>
            <a:r>
              <a:rPr lang="en" sz="2000" err="1"/>
              <a:t>este</a:t>
            </a:r>
            <a:r>
              <a:rPr lang="en" sz="2000"/>
              <a:t> </a:t>
            </a:r>
            <a:r>
              <a:rPr lang="en" sz="2000" err="1"/>
              <a:t>aplicativo</a:t>
            </a:r>
            <a:r>
              <a:rPr lang="en" sz="2000"/>
              <a:t> </a:t>
            </a:r>
            <a:r>
              <a:rPr lang="en" sz="2000" err="1"/>
              <a:t>pode</a:t>
            </a:r>
            <a:r>
              <a:rPr lang="en" sz="2000"/>
              <a:t> </a:t>
            </a:r>
            <a:r>
              <a:rPr lang="en" sz="2000" err="1"/>
              <a:t>ajudar</a:t>
            </a:r>
            <a:r>
              <a:rPr lang="en" sz="2000"/>
              <a:t> </a:t>
            </a:r>
            <a:r>
              <a:rPr lang="en" sz="2000" err="1"/>
              <a:t>os</a:t>
            </a:r>
            <a:r>
              <a:rPr lang="en" sz="2000"/>
              <a:t> </a:t>
            </a:r>
            <a:r>
              <a:rPr lang="en" sz="2000" err="1"/>
              <a:t>estudantes</a:t>
            </a:r>
            <a:r>
              <a:rPr lang="en" sz="2000"/>
              <a:t>?</a:t>
            </a:r>
          </a:p>
        </p:txBody>
      </p:sp>
      <p:sp>
        <p:nvSpPr>
          <p:cNvPr id="234" name="Google Shape;234;p29"/>
          <p:cNvSpPr txBox="1">
            <a:spLocks noGrp="1"/>
          </p:cNvSpPr>
          <p:nvPr>
            <p:ph type="body" idx="1"/>
          </p:nvPr>
        </p:nvSpPr>
        <p:spPr>
          <a:xfrm>
            <a:off x="1165475" y="1362592"/>
            <a:ext cx="7277524" cy="20147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1600"/>
              <a:t>O </a:t>
            </a:r>
            <a:r>
              <a:rPr lang="en" sz="1600" err="1"/>
              <a:t>objetivo</a:t>
            </a:r>
            <a:r>
              <a:rPr lang="en" sz="1600"/>
              <a:t> principal </a:t>
            </a:r>
            <a:r>
              <a:rPr lang="en" sz="1600" err="1"/>
              <a:t>deste</a:t>
            </a:r>
            <a:r>
              <a:rPr lang="en" sz="1600"/>
              <a:t> </a:t>
            </a:r>
            <a:r>
              <a:rPr lang="en" sz="1600" err="1"/>
              <a:t>aplicativo</a:t>
            </a:r>
            <a:r>
              <a:rPr lang="en" sz="1600"/>
              <a:t> é </a:t>
            </a:r>
            <a:r>
              <a:rPr lang="en" sz="1600" err="1"/>
              <a:t>ajudar</a:t>
            </a:r>
            <a:r>
              <a:rPr lang="en" sz="1600"/>
              <a:t> </a:t>
            </a:r>
            <a:r>
              <a:rPr lang="en" sz="1600" err="1"/>
              <a:t>os</a:t>
            </a:r>
            <a:r>
              <a:rPr lang="en" sz="1600"/>
              <a:t> </a:t>
            </a:r>
            <a:r>
              <a:rPr lang="en" sz="1600" err="1"/>
              <a:t>estudantes</a:t>
            </a:r>
            <a:r>
              <a:rPr lang="en" sz="1600"/>
              <a:t> a </a:t>
            </a:r>
            <a:r>
              <a:rPr lang="en" sz="1600" err="1"/>
              <a:t>tornarem</a:t>
            </a:r>
            <a:r>
              <a:rPr lang="en" sz="1600"/>
              <a:t> </a:t>
            </a:r>
            <a:r>
              <a:rPr lang="en" sz="1600" err="1"/>
              <a:t>sua</a:t>
            </a:r>
            <a:r>
              <a:rPr lang="en" sz="1600"/>
              <a:t> </a:t>
            </a:r>
            <a:r>
              <a:rPr lang="en" sz="1600" err="1"/>
              <a:t>rotina</a:t>
            </a:r>
            <a:r>
              <a:rPr lang="en" sz="1600"/>
              <a:t> e </a:t>
            </a:r>
            <a:r>
              <a:rPr lang="en" sz="1600" err="1"/>
              <a:t>vida</a:t>
            </a:r>
            <a:r>
              <a:rPr lang="en" sz="1600"/>
              <a:t> </a:t>
            </a:r>
            <a:r>
              <a:rPr lang="en" sz="1600" err="1"/>
              <a:t>acadêmica</a:t>
            </a:r>
            <a:r>
              <a:rPr lang="en" sz="1600"/>
              <a:t> </a:t>
            </a:r>
            <a:r>
              <a:rPr lang="en" sz="1600" err="1"/>
              <a:t>mais</a:t>
            </a:r>
            <a:r>
              <a:rPr lang="en" sz="1600"/>
              <a:t> </a:t>
            </a:r>
            <a:r>
              <a:rPr lang="en" sz="1600" err="1"/>
              <a:t>eficientes</a:t>
            </a:r>
            <a:r>
              <a:rPr lang="en" sz="1600"/>
              <a:t>, </a:t>
            </a:r>
            <a:r>
              <a:rPr lang="en" sz="1600" err="1"/>
              <a:t>evitando</a:t>
            </a:r>
            <a:r>
              <a:rPr lang="en" sz="1600"/>
              <a:t> </a:t>
            </a:r>
            <a:r>
              <a:rPr lang="en" sz="1600" err="1"/>
              <a:t>proscratinações</a:t>
            </a:r>
            <a:r>
              <a:rPr lang="en" sz="1600"/>
              <a:t> e </a:t>
            </a:r>
            <a:r>
              <a:rPr lang="en" sz="1600" err="1"/>
              <a:t>melhorando</a:t>
            </a:r>
            <a:r>
              <a:rPr lang="en" sz="1600"/>
              <a:t> </a:t>
            </a:r>
            <a:r>
              <a:rPr lang="en" sz="1600" err="1"/>
              <a:t>seu</a:t>
            </a:r>
            <a:r>
              <a:rPr lang="en" sz="1600"/>
              <a:t> </a:t>
            </a:r>
            <a:r>
              <a:rPr lang="en" sz="1600" err="1"/>
              <a:t>desempenho</a:t>
            </a:r>
            <a:r>
              <a:rPr lang="en" sz="1600"/>
              <a:t>, </a:t>
            </a:r>
            <a:r>
              <a:rPr lang="en" sz="1600" err="1"/>
              <a:t>permitindo</a:t>
            </a:r>
            <a:r>
              <a:rPr lang="en" sz="1600"/>
              <a:t> </a:t>
            </a:r>
            <a:r>
              <a:rPr lang="en" sz="1600" err="1"/>
              <a:t>assim</a:t>
            </a:r>
            <a:r>
              <a:rPr lang="en" sz="1600"/>
              <a:t> </a:t>
            </a:r>
            <a:r>
              <a:rPr lang="en" sz="1600" err="1"/>
              <a:t>ao</a:t>
            </a:r>
            <a:r>
              <a:rPr lang="en" sz="1600"/>
              <a:t> </a:t>
            </a:r>
            <a:r>
              <a:rPr lang="en" sz="1600" err="1"/>
              <a:t>discente</a:t>
            </a:r>
            <a:r>
              <a:rPr lang="en" sz="1600"/>
              <a:t> </a:t>
            </a:r>
            <a:r>
              <a:rPr lang="en" sz="1600" err="1"/>
              <a:t>acompanhar</a:t>
            </a:r>
            <a:r>
              <a:rPr lang="en" sz="1600"/>
              <a:t> </a:t>
            </a:r>
            <a:r>
              <a:rPr lang="en" sz="1600" err="1"/>
              <a:t>tudo</a:t>
            </a:r>
            <a:r>
              <a:rPr lang="en" sz="1600"/>
              <a:t> a </a:t>
            </a:r>
            <a:r>
              <a:rPr lang="en" sz="1600" err="1"/>
              <a:t>partir</a:t>
            </a:r>
            <a:r>
              <a:rPr lang="en" sz="1600"/>
              <a:t> de um </a:t>
            </a:r>
            <a:r>
              <a:rPr lang="en" sz="1600" err="1"/>
              <a:t>único</a:t>
            </a:r>
            <a:r>
              <a:rPr lang="en" sz="1600"/>
              <a:t> </a:t>
            </a:r>
            <a:r>
              <a:rPr lang="en" sz="1600" err="1"/>
              <a:t>lugar</a:t>
            </a:r>
            <a:r>
              <a:rPr lang="en" sz="1600"/>
              <a:t>.</a:t>
            </a:r>
          </a:p>
        </p:txBody>
      </p:sp>
      <p:sp>
        <p:nvSpPr>
          <p:cNvPr id="270" name="Google Shape;270;p29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4116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sz="2400"/>
              <a:t>Economizando capacidade cerebral</a:t>
            </a:r>
          </a:p>
        </p:txBody>
      </p:sp>
      <p:sp>
        <p:nvSpPr>
          <p:cNvPr id="147" name="Google Shape;147;p21"/>
          <p:cNvSpPr txBox="1">
            <a:spLocks noGrp="1"/>
          </p:cNvSpPr>
          <p:nvPr>
            <p:ph type="body" idx="1"/>
          </p:nvPr>
        </p:nvSpPr>
        <p:spPr>
          <a:xfrm>
            <a:off x="6065697" y="1673428"/>
            <a:ext cx="2702518" cy="30088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en" sz="2000"/>
              <a:t>Seu </a:t>
            </a:r>
            <a:r>
              <a:rPr lang="en" sz="2000" err="1"/>
              <a:t>cérebro</a:t>
            </a:r>
            <a:r>
              <a:rPr lang="en" sz="2000"/>
              <a:t> é </a:t>
            </a:r>
            <a:r>
              <a:rPr lang="en" sz="2000" err="1"/>
              <a:t>como</a:t>
            </a:r>
            <a:r>
              <a:rPr lang="en" sz="2000"/>
              <a:t> um </a:t>
            </a:r>
            <a:r>
              <a:rPr lang="en" sz="2000" err="1"/>
              <a:t>músculo</a:t>
            </a:r>
            <a:r>
              <a:rPr lang="en" sz="2000"/>
              <a:t>: </a:t>
            </a:r>
            <a:r>
              <a:rPr lang="en" sz="2000" err="1"/>
              <a:t>quando</a:t>
            </a:r>
            <a:r>
              <a:rPr lang="en" sz="2000"/>
              <a:t> </a:t>
            </a:r>
            <a:r>
              <a:rPr lang="en" sz="2000" err="1"/>
              <a:t>sua</a:t>
            </a:r>
            <a:r>
              <a:rPr lang="en" sz="2000"/>
              <a:t> </a:t>
            </a:r>
            <a:r>
              <a:rPr lang="en" sz="2000" err="1"/>
              <a:t>capacidade</a:t>
            </a:r>
            <a:r>
              <a:rPr lang="en" sz="2000"/>
              <a:t> é </a:t>
            </a:r>
            <a:r>
              <a:rPr lang="en" sz="2000" err="1"/>
              <a:t>esgotada</a:t>
            </a:r>
            <a:r>
              <a:rPr lang="en" sz="2000"/>
              <a:t>, </a:t>
            </a:r>
            <a:r>
              <a:rPr lang="en" sz="2000" err="1"/>
              <a:t>ele</a:t>
            </a:r>
            <a:r>
              <a:rPr lang="en" sz="2000"/>
              <a:t> se </a:t>
            </a:r>
            <a:r>
              <a:rPr lang="en" sz="2000" err="1"/>
              <a:t>torna</a:t>
            </a:r>
            <a:r>
              <a:rPr lang="en" sz="2000"/>
              <a:t> </a:t>
            </a:r>
            <a:r>
              <a:rPr lang="en" sz="2000" err="1"/>
              <a:t>menos</a:t>
            </a:r>
            <a:r>
              <a:rPr lang="en" sz="2000"/>
              <a:t> </a:t>
            </a:r>
            <a:r>
              <a:rPr lang="en" sz="2000" err="1"/>
              <a:t>efetivo</a:t>
            </a:r>
            <a:endParaRPr lang="pt-BR"/>
          </a:p>
          <a:p>
            <a:pPr marL="0" indent="0" algn="r">
              <a:buNone/>
            </a:pPr>
            <a:r>
              <a:rPr lang="en" sz="1600"/>
              <a:t>Scientific American Magazine</a:t>
            </a:r>
          </a:p>
        </p:txBody>
      </p:sp>
      <p:sp>
        <p:nvSpPr>
          <p:cNvPr id="148" name="Google Shape;148;p2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AAB0B670-B1C3-8D5F-1A80-068E0E53A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155" y="1198942"/>
            <a:ext cx="4339086" cy="3079888"/>
          </a:xfrm>
          <a:prstGeom prst="rect">
            <a:avLst/>
          </a:prstGeom>
        </p:spPr>
      </p:pic>
      <p:sp>
        <p:nvSpPr>
          <p:cNvPr id="2" name="Google Shape;146;p21">
            <a:extLst>
              <a:ext uri="{FF2B5EF4-FFF2-40B4-BE49-F238E27FC236}">
                <a16:creationId xmlns:a16="http://schemas.microsoft.com/office/drawing/2014/main" id="{30A41D50-18DD-C72F-F794-E5818CBEC45E}"/>
              </a:ext>
            </a:extLst>
          </p:cNvPr>
          <p:cNvSpPr txBox="1">
            <a:spLocks/>
          </p:cNvSpPr>
          <p:nvPr/>
        </p:nvSpPr>
        <p:spPr>
          <a:xfrm>
            <a:off x="1943290" y="5295615"/>
            <a:ext cx="6858000" cy="388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algn="r"/>
            <a:r>
              <a:rPr lang="pt-BR" sz="1200" dirty="0">
                <a:hlinkClick r:id="rId4"/>
              </a:rPr>
              <a:t>https://www.scientificamerican.com/article/tough-choices-how-making/</a:t>
            </a:r>
            <a:endParaRPr lang="pt-BR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295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000"/>
              <a:t>Quais as </a:t>
            </a:r>
            <a:r>
              <a:rPr lang="en" sz="2000" err="1"/>
              <a:t>funcionalidades</a:t>
            </a:r>
            <a:r>
              <a:rPr lang="en" sz="2000"/>
              <a:t> </a:t>
            </a:r>
            <a:r>
              <a:rPr lang="en" sz="2000" err="1"/>
              <a:t>dele</a:t>
            </a:r>
            <a:r>
              <a:rPr lang="en" sz="2000"/>
              <a:t>?</a:t>
            </a:r>
            <a:endParaRPr sz="2000"/>
          </a:p>
        </p:txBody>
      </p:sp>
      <p:sp>
        <p:nvSpPr>
          <p:cNvPr id="234" name="Google Shape;234;p29"/>
          <p:cNvSpPr txBox="1">
            <a:spLocks noGrp="1"/>
          </p:cNvSpPr>
          <p:nvPr>
            <p:ph type="body" idx="1"/>
          </p:nvPr>
        </p:nvSpPr>
        <p:spPr>
          <a:xfrm>
            <a:off x="1165475" y="1362592"/>
            <a:ext cx="2403600" cy="7423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1400" err="1"/>
              <a:t>Informar</a:t>
            </a:r>
            <a:r>
              <a:rPr lang="en" sz="1400"/>
              <a:t> </a:t>
            </a:r>
            <a:r>
              <a:rPr lang="en" sz="1400" err="1"/>
              <a:t>sobre</a:t>
            </a:r>
            <a:r>
              <a:rPr lang="en" sz="1400"/>
              <a:t> </a:t>
            </a:r>
            <a:r>
              <a:rPr lang="en" sz="1400" err="1"/>
              <a:t>compromissos</a:t>
            </a:r>
            <a:r>
              <a:rPr lang="en" sz="1400"/>
              <a:t> </a:t>
            </a:r>
            <a:r>
              <a:rPr lang="en" sz="1400" err="1"/>
              <a:t>próximos</a:t>
            </a:r>
            <a:endParaRPr lang="en" sz="1400"/>
          </a:p>
        </p:txBody>
      </p:sp>
      <p:sp>
        <p:nvSpPr>
          <p:cNvPr id="235" name="Google Shape;235;p29"/>
          <p:cNvSpPr txBox="1">
            <a:spLocks noGrp="1"/>
          </p:cNvSpPr>
          <p:nvPr>
            <p:ph type="body" idx="2"/>
          </p:nvPr>
        </p:nvSpPr>
        <p:spPr>
          <a:xfrm>
            <a:off x="3692250" y="1362592"/>
            <a:ext cx="2403600" cy="12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1400" dirty="0" err="1"/>
              <a:t>Permitir</a:t>
            </a:r>
            <a:r>
              <a:rPr lang="en" sz="1400" dirty="0"/>
              <a:t> a </a:t>
            </a:r>
            <a:r>
              <a:rPr lang="en" sz="1400" dirty="0" err="1"/>
              <a:t>visualização</a:t>
            </a:r>
            <a:r>
              <a:rPr lang="en" sz="1400" dirty="0"/>
              <a:t> do </a:t>
            </a:r>
            <a:r>
              <a:rPr lang="en" sz="1400" dirty="0" err="1"/>
              <a:t>progresso</a:t>
            </a:r>
            <a:r>
              <a:rPr lang="en" sz="1400" dirty="0"/>
              <a:t> de </a:t>
            </a:r>
            <a:r>
              <a:rPr lang="en" sz="1400" dirty="0" err="1"/>
              <a:t>disciplinas</a:t>
            </a:r>
            <a:r>
              <a:rPr lang="en" sz="1400" dirty="0"/>
              <a:t> </a:t>
            </a:r>
            <a:r>
              <a:rPr lang="en" sz="1400" dirty="0" err="1"/>
              <a:t>obrigatórias</a:t>
            </a:r>
            <a:r>
              <a:rPr lang="en" sz="1400" dirty="0"/>
              <a:t> do </a:t>
            </a:r>
            <a:r>
              <a:rPr lang="en" sz="1400" dirty="0" err="1"/>
              <a:t>curso</a:t>
            </a:r>
            <a:r>
              <a:rPr lang="en" sz="1400" dirty="0"/>
              <a:t> </a:t>
            </a:r>
          </a:p>
        </p:txBody>
      </p:sp>
      <p:sp>
        <p:nvSpPr>
          <p:cNvPr id="236" name="Google Shape;236;p29"/>
          <p:cNvSpPr txBox="1">
            <a:spLocks noGrp="1"/>
          </p:cNvSpPr>
          <p:nvPr>
            <p:ph type="body" idx="3"/>
          </p:nvPr>
        </p:nvSpPr>
        <p:spPr>
          <a:xfrm>
            <a:off x="6219025" y="1362592"/>
            <a:ext cx="2403600" cy="7423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1400" dirty="0" err="1"/>
              <a:t>Funcionalidade</a:t>
            </a:r>
            <a:r>
              <a:rPr lang="en" sz="1400" dirty="0"/>
              <a:t> de </a:t>
            </a:r>
            <a:r>
              <a:rPr lang="en" sz="1400" dirty="0" err="1"/>
              <a:t>catalogar</a:t>
            </a:r>
            <a:r>
              <a:rPr lang="en" sz="1400" dirty="0"/>
              <a:t> </a:t>
            </a:r>
            <a:r>
              <a:rPr lang="en" sz="1400" dirty="0" err="1"/>
              <a:t>compromissos</a:t>
            </a:r>
            <a:endParaRPr lang="en" sz="1400" dirty="0"/>
          </a:p>
        </p:txBody>
      </p:sp>
      <p:sp>
        <p:nvSpPr>
          <p:cNvPr id="237" name="Google Shape;237;p29"/>
          <p:cNvSpPr txBox="1">
            <a:spLocks noGrp="1"/>
          </p:cNvSpPr>
          <p:nvPr>
            <p:ph type="body" idx="1"/>
          </p:nvPr>
        </p:nvSpPr>
        <p:spPr>
          <a:xfrm>
            <a:off x="1165475" y="3163356"/>
            <a:ext cx="2403600" cy="129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1400" dirty="0" err="1"/>
              <a:t>Permitir</a:t>
            </a:r>
            <a:r>
              <a:rPr lang="en" sz="1400" dirty="0"/>
              <a:t> a </a:t>
            </a:r>
            <a:r>
              <a:rPr lang="en" sz="1400" dirty="0" err="1"/>
              <a:t>visualização</a:t>
            </a:r>
            <a:r>
              <a:rPr lang="en" sz="1400" dirty="0"/>
              <a:t> do </a:t>
            </a:r>
            <a:r>
              <a:rPr lang="en" sz="1400" dirty="0" err="1"/>
              <a:t>progresso</a:t>
            </a:r>
            <a:r>
              <a:rPr lang="en" sz="1400" dirty="0"/>
              <a:t> da carga </a:t>
            </a:r>
            <a:r>
              <a:rPr lang="en" sz="1400" dirty="0" err="1"/>
              <a:t>optativa</a:t>
            </a:r>
            <a:r>
              <a:rPr lang="en" sz="1400" dirty="0"/>
              <a:t> de </a:t>
            </a:r>
            <a:r>
              <a:rPr lang="en" sz="1400" dirty="0" err="1"/>
              <a:t>disciplinas</a:t>
            </a:r>
            <a:r>
              <a:rPr lang="en" sz="1400" dirty="0"/>
              <a:t> (</a:t>
            </a:r>
            <a:r>
              <a:rPr lang="en" sz="1400" dirty="0" err="1"/>
              <a:t>isso</a:t>
            </a:r>
            <a:r>
              <a:rPr lang="en" sz="1400" dirty="0"/>
              <a:t> </a:t>
            </a:r>
            <a:r>
              <a:rPr lang="en" sz="1400" dirty="0" err="1"/>
              <a:t>inclui</a:t>
            </a:r>
            <a:r>
              <a:rPr lang="en" sz="1400" dirty="0"/>
              <a:t> horas </a:t>
            </a:r>
            <a:r>
              <a:rPr lang="en" sz="1400" dirty="0" err="1"/>
              <a:t>complementares</a:t>
            </a:r>
            <a:r>
              <a:rPr lang="en" sz="1400" dirty="0"/>
              <a:t> </a:t>
            </a:r>
            <a:r>
              <a:rPr lang="en" sz="1400" dirty="0" err="1"/>
              <a:t>realizadas</a:t>
            </a:r>
            <a:r>
              <a:rPr lang="en" sz="1400" dirty="0"/>
              <a:t> e as que </a:t>
            </a:r>
            <a:r>
              <a:rPr lang="en" sz="1400" dirty="0" err="1"/>
              <a:t>faltam</a:t>
            </a:r>
            <a:r>
              <a:rPr lang="en" sz="1400" dirty="0"/>
              <a:t>)</a:t>
            </a:r>
            <a:endParaRPr lang="pt-BR" dirty="0" err="1"/>
          </a:p>
        </p:txBody>
      </p:sp>
      <p:sp>
        <p:nvSpPr>
          <p:cNvPr id="238" name="Google Shape;238;p29"/>
          <p:cNvSpPr txBox="1">
            <a:spLocks noGrp="1"/>
          </p:cNvSpPr>
          <p:nvPr>
            <p:ph type="body" idx="2"/>
          </p:nvPr>
        </p:nvSpPr>
        <p:spPr>
          <a:xfrm>
            <a:off x="3692250" y="3163357"/>
            <a:ext cx="2403600" cy="8501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1400" err="1"/>
              <a:t>Permitir</a:t>
            </a:r>
            <a:r>
              <a:rPr lang="en" sz="1400"/>
              <a:t> a </a:t>
            </a:r>
            <a:r>
              <a:rPr lang="en" sz="1400" err="1"/>
              <a:t>importação</a:t>
            </a:r>
            <a:r>
              <a:rPr lang="en" sz="1400"/>
              <a:t> de dados do </a:t>
            </a:r>
            <a:r>
              <a:rPr lang="en" sz="1400" err="1"/>
              <a:t>sistema</a:t>
            </a:r>
            <a:r>
              <a:rPr lang="en" sz="1400"/>
              <a:t> </a:t>
            </a:r>
            <a:r>
              <a:rPr lang="en" sz="1400" err="1"/>
              <a:t>oficial</a:t>
            </a:r>
            <a:r>
              <a:rPr lang="en" sz="1400"/>
              <a:t> da </a:t>
            </a:r>
            <a:r>
              <a:rPr lang="en" sz="1400" err="1"/>
              <a:t>universidade</a:t>
            </a:r>
            <a:endParaRPr lang="pt-BR" sz="1400" err="1"/>
          </a:p>
        </p:txBody>
      </p:sp>
      <p:sp>
        <p:nvSpPr>
          <p:cNvPr id="270" name="Google Shape;270;p29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AF84F99B-C34E-5EBA-4DA3-E118FEEDE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950" y="1061229"/>
            <a:ext cx="400769" cy="336071"/>
          </a:xfrm>
          <a:prstGeom prst="rect">
            <a:avLst/>
          </a:prstGeom>
        </p:spPr>
      </p:pic>
      <p:pic>
        <p:nvPicPr>
          <p:cNvPr id="5" name="Imagem 5" descr="Ícone, Código QR&#10;&#10;Descrição gerada automaticamente">
            <a:extLst>
              <a:ext uri="{FF2B5EF4-FFF2-40B4-BE49-F238E27FC236}">
                <a16:creationId xmlns:a16="http://schemas.microsoft.com/office/drawing/2014/main" id="{5B5445F1-3B3E-0722-DC7B-BA0967D1B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366" y="996531"/>
            <a:ext cx="454684" cy="400769"/>
          </a:xfrm>
          <a:prstGeom prst="rect">
            <a:avLst/>
          </a:prstGeom>
        </p:spPr>
      </p:pic>
      <p:pic>
        <p:nvPicPr>
          <p:cNvPr id="8" name="Imagem 8" descr="Ícone&#10;&#10;Descrição gerada automaticamente">
            <a:extLst>
              <a:ext uri="{FF2B5EF4-FFF2-40B4-BE49-F238E27FC236}">
                <a16:creationId xmlns:a16="http://schemas.microsoft.com/office/drawing/2014/main" id="{29B7F9DF-4627-A445-D551-04C7DE05AC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2747" y="2709054"/>
            <a:ext cx="415506" cy="447855"/>
          </a:xfrm>
          <a:prstGeom prst="rect">
            <a:avLst/>
          </a:prstGeom>
        </p:spPr>
      </p:pic>
      <p:pic>
        <p:nvPicPr>
          <p:cNvPr id="10" name="Imagem 10" descr="Logotipo, Ícone&#10;&#10;Descrição gerada automaticamente">
            <a:extLst>
              <a:ext uri="{FF2B5EF4-FFF2-40B4-BE49-F238E27FC236}">
                <a16:creationId xmlns:a16="http://schemas.microsoft.com/office/drawing/2014/main" id="{6BE3E445-9026-B499-C173-063B3EC996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4040" y="2687488"/>
            <a:ext cx="523336" cy="490987"/>
          </a:xfrm>
          <a:prstGeom prst="rect">
            <a:avLst/>
          </a:prstGeom>
        </p:spPr>
      </p:pic>
      <p:pic>
        <p:nvPicPr>
          <p:cNvPr id="11" name="Imagem 11" descr="Ícone&#10;&#10;Descrição gerada automaticamente">
            <a:extLst>
              <a:ext uri="{FF2B5EF4-FFF2-40B4-BE49-F238E27FC236}">
                <a16:creationId xmlns:a16="http://schemas.microsoft.com/office/drawing/2014/main" id="{4684001F-158D-6B77-089B-896BE6E12B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1181" y="994553"/>
            <a:ext cx="458638" cy="40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97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1"/>
          <p:cNvSpPr txBox="1">
            <a:spLocks noGrp="1"/>
          </p:cNvSpPr>
          <p:nvPr>
            <p:ph type="body" idx="4294967295"/>
          </p:nvPr>
        </p:nvSpPr>
        <p:spPr>
          <a:xfrm>
            <a:off x="1369827" y="2009747"/>
            <a:ext cx="3231300" cy="11178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1800" b="1"/>
              <a:t>TELA INICIAL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1800"/>
          </a:p>
        </p:txBody>
      </p:sp>
      <p:sp>
        <p:nvSpPr>
          <p:cNvPr id="300" name="Google Shape;300;p3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01" name="Google Shape;301;p31"/>
          <p:cNvSpPr/>
          <p:nvPr/>
        </p:nvSpPr>
        <p:spPr>
          <a:xfrm>
            <a:off x="6200687" y="4493184"/>
            <a:ext cx="422999" cy="150972"/>
          </a:xfrm>
          <a:custGeom>
            <a:avLst/>
            <a:gdLst/>
            <a:ahLst/>
            <a:cxnLst/>
            <a:rect l="l" t="t" r="r" b="b"/>
            <a:pathLst>
              <a:path w="20162" h="7196" extrusionOk="0">
                <a:moveTo>
                  <a:pt x="3598" y="0"/>
                </a:moveTo>
                <a:lnTo>
                  <a:pt x="2849" y="75"/>
                </a:lnTo>
                <a:lnTo>
                  <a:pt x="2174" y="300"/>
                </a:lnTo>
                <a:lnTo>
                  <a:pt x="1575" y="600"/>
                </a:lnTo>
                <a:lnTo>
                  <a:pt x="1050" y="1050"/>
                </a:lnTo>
                <a:lnTo>
                  <a:pt x="600" y="1574"/>
                </a:lnTo>
                <a:lnTo>
                  <a:pt x="301" y="2174"/>
                </a:lnTo>
                <a:lnTo>
                  <a:pt x="76" y="2848"/>
                </a:lnTo>
                <a:lnTo>
                  <a:pt x="1" y="3598"/>
                </a:lnTo>
                <a:lnTo>
                  <a:pt x="76" y="4347"/>
                </a:lnTo>
                <a:lnTo>
                  <a:pt x="301" y="5022"/>
                </a:lnTo>
                <a:lnTo>
                  <a:pt x="600" y="5621"/>
                </a:lnTo>
                <a:lnTo>
                  <a:pt x="1050" y="6146"/>
                </a:lnTo>
                <a:lnTo>
                  <a:pt x="1575" y="6596"/>
                </a:lnTo>
                <a:lnTo>
                  <a:pt x="2174" y="6896"/>
                </a:lnTo>
                <a:lnTo>
                  <a:pt x="2849" y="7120"/>
                </a:lnTo>
                <a:lnTo>
                  <a:pt x="3598" y="7195"/>
                </a:lnTo>
                <a:lnTo>
                  <a:pt x="16639" y="7195"/>
                </a:lnTo>
                <a:lnTo>
                  <a:pt x="17313" y="7120"/>
                </a:lnTo>
                <a:lnTo>
                  <a:pt x="17988" y="6896"/>
                </a:lnTo>
                <a:lnTo>
                  <a:pt x="18587" y="6596"/>
                </a:lnTo>
                <a:lnTo>
                  <a:pt x="19112" y="6146"/>
                </a:lnTo>
                <a:lnTo>
                  <a:pt x="19562" y="5621"/>
                </a:lnTo>
                <a:lnTo>
                  <a:pt x="19861" y="5022"/>
                </a:lnTo>
                <a:lnTo>
                  <a:pt x="20086" y="4347"/>
                </a:lnTo>
                <a:lnTo>
                  <a:pt x="20161" y="3598"/>
                </a:lnTo>
                <a:lnTo>
                  <a:pt x="20086" y="2848"/>
                </a:lnTo>
                <a:lnTo>
                  <a:pt x="19861" y="2174"/>
                </a:lnTo>
                <a:lnTo>
                  <a:pt x="19562" y="1574"/>
                </a:lnTo>
                <a:lnTo>
                  <a:pt x="19112" y="1050"/>
                </a:lnTo>
                <a:lnTo>
                  <a:pt x="18587" y="600"/>
                </a:lnTo>
                <a:lnTo>
                  <a:pt x="17988" y="300"/>
                </a:lnTo>
                <a:lnTo>
                  <a:pt x="17313" y="75"/>
                </a:lnTo>
                <a:lnTo>
                  <a:pt x="1663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1"/>
          <p:cNvGrpSpPr/>
          <p:nvPr/>
        </p:nvGrpSpPr>
        <p:grpSpPr>
          <a:xfrm>
            <a:off x="5353200" y="373572"/>
            <a:ext cx="2119546" cy="4396359"/>
            <a:chOff x="5353200" y="373572"/>
            <a:chExt cx="2119546" cy="4396359"/>
          </a:xfrm>
        </p:grpSpPr>
        <p:sp>
          <p:nvSpPr>
            <p:cNvPr id="303" name="Google Shape;303;p31"/>
            <p:cNvSpPr/>
            <p:nvPr/>
          </p:nvSpPr>
          <p:spPr>
            <a:xfrm>
              <a:off x="5353200" y="373572"/>
              <a:ext cx="2119546" cy="4396359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5739987" y="529223"/>
              <a:ext cx="83354" cy="83354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6208555" y="538664"/>
              <a:ext cx="408837" cy="64493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6" name="Google Shape;306;p31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2" descr="Logotipo&#10;&#10;Descrição gerada automaticamente">
            <a:extLst>
              <a:ext uri="{FF2B5EF4-FFF2-40B4-BE49-F238E27FC236}">
                <a16:creationId xmlns:a16="http://schemas.microsoft.com/office/drawing/2014/main" id="{A15B8967-17E4-EE3F-EA07-4523F4189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788" y="751576"/>
            <a:ext cx="2034217" cy="364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078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1"/>
          <p:cNvSpPr txBox="1">
            <a:spLocks noGrp="1"/>
          </p:cNvSpPr>
          <p:nvPr>
            <p:ph type="body" idx="4294967295"/>
          </p:nvPr>
        </p:nvSpPr>
        <p:spPr>
          <a:xfrm>
            <a:off x="1369827" y="2009747"/>
            <a:ext cx="3231300" cy="11178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1800" b="1"/>
              <a:t>TELA LOGIN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1800"/>
          </a:p>
        </p:txBody>
      </p:sp>
      <p:sp>
        <p:nvSpPr>
          <p:cNvPr id="300" name="Google Shape;300;p3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01" name="Google Shape;301;p31"/>
          <p:cNvSpPr/>
          <p:nvPr/>
        </p:nvSpPr>
        <p:spPr>
          <a:xfrm>
            <a:off x="6200687" y="4493184"/>
            <a:ext cx="422999" cy="150972"/>
          </a:xfrm>
          <a:custGeom>
            <a:avLst/>
            <a:gdLst/>
            <a:ahLst/>
            <a:cxnLst/>
            <a:rect l="l" t="t" r="r" b="b"/>
            <a:pathLst>
              <a:path w="20162" h="7196" extrusionOk="0">
                <a:moveTo>
                  <a:pt x="3598" y="0"/>
                </a:moveTo>
                <a:lnTo>
                  <a:pt x="2849" y="75"/>
                </a:lnTo>
                <a:lnTo>
                  <a:pt x="2174" y="300"/>
                </a:lnTo>
                <a:lnTo>
                  <a:pt x="1575" y="600"/>
                </a:lnTo>
                <a:lnTo>
                  <a:pt x="1050" y="1050"/>
                </a:lnTo>
                <a:lnTo>
                  <a:pt x="600" y="1574"/>
                </a:lnTo>
                <a:lnTo>
                  <a:pt x="301" y="2174"/>
                </a:lnTo>
                <a:lnTo>
                  <a:pt x="76" y="2848"/>
                </a:lnTo>
                <a:lnTo>
                  <a:pt x="1" y="3598"/>
                </a:lnTo>
                <a:lnTo>
                  <a:pt x="76" y="4347"/>
                </a:lnTo>
                <a:lnTo>
                  <a:pt x="301" y="5022"/>
                </a:lnTo>
                <a:lnTo>
                  <a:pt x="600" y="5621"/>
                </a:lnTo>
                <a:lnTo>
                  <a:pt x="1050" y="6146"/>
                </a:lnTo>
                <a:lnTo>
                  <a:pt x="1575" y="6596"/>
                </a:lnTo>
                <a:lnTo>
                  <a:pt x="2174" y="6896"/>
                </a:lnTo>
                <a:lnTo>
                  <a:pt x="2849" y="7120"/>
                </a:lnTo>
                <a:lnTo>
                  <a:pt x="3598" y="7195"/>
                </a:lnTo>
                <a:lnTo>
                  <a:pt x="16639" y="7195"/>
                </a:lnTo>
                <a:lnTo>
                  <a:pt x="17313" y="7120"/>
                </a:lnTo>
                <a:lnTo>
                  <a:pt x="17988" y="6896"/>
                </a:lnTo>
                <a:lnTo>
                  <a:pt x="18587" y="6596"/>
                </a:lnTo>
                <a:lnTo>
                  <a:pt x="19112" y="6146"/>
                </a:lnTo>
                <a:lnTo>
                  <a:pt x="19562" y="5621"/>
                </a:lnTo>
                <a:lnTo>
                  <a:pt x="19861" y="5022"/>
                </a:lnTo>
                <a:lnTo>
                  <a:pt x="20086" y="4347"/>
                </a:lnTo>
                <a:lnTo>
                  <a:pt x="20161" y="3598"/>
                </a:lnTo>
                <a:lnTo>
                  <a:pt x="20086" y="2848"/>
                </a:lnTo>
                <a:lnTo>
                  <a:pt x="19861" y="2174"/>
                </a:lnTo>
                <a:lnTo>
                  <a:pt x="19562" y="1574"/>
                </a:lnTo>
                <a:lnTo>
                  <a:pt x="19112" y="1050"/>
                </a:lnTo>
                <a:lnTo>
                  <a:pt x="18587" y="600"/>
                </a:lnTo>
                <a:lnTo>
                  <a:pt x="17988" y="300"/>
                </a:lnTo>
                <a:lnTo>
                  <a:pt x="17313" y="75"/>
                </a:lnTo>
                <a:lnTo>
                  <a:pt x="1663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1"/>
          <p:cNvGrpSpPr/>
          <p:nvPr/>
        </p:nvGrpSpPr>
        <p:grpSpPr>
          <a:xfrm>
            <a:off x="5353200" y="373572"/>
            <a:ext cx="2119546" cy="4396359"/>
            <a:chOff x="5353200" y="373572"/>
            <a:chExt cx="2119546" cy="4396359"/>
          </a:xfrm>
        </p:grpSpPr>
        <p:sp>
          <p:nvSpPr>
            <p:cNvPr id="303" name="Google Shape;303;p31"/>
            <p:cNvSpPr/>
            <p:nvPr/>
          </p:nvSpPr>
          <p:spPr>
            <a:xfrm>
              <a:off x="5353200" y="373572"/>
              <a:ext cx="2119546" cy="4396359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5739987" y="529223"/>
              <a:ext cx="83354" cy="83354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6208555" y="538664"/>
              <a:ext cx="408837" cy="64493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6" name="Google Shape;306;p31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2" descr="Logotipo&#10;&#10;Descrição gerada automaticamente">
            <a:extLst>
              <a:ext uri="{FF2B5EF4-FFF2-40B4-BE49-F238E27FC236}">
                <a16:creationId xmlns:a16="http://schemas.microsoft.com/office/drawing/2014/main" id="{A15B8967-17E4-EE3F-EA07-4523F4189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788" y="751576"/>
            <a:ext cx="2034217" cy="3640348"/>
          </a:xfrm>
          <a:prstGeom prst="rect">
            <a:avLst/>
          </a:prstGeom>
        </p:spPr>
      </p:pic>
      <p:pic>
        <p:nvPicPr>
          <p:cNvPr id="3" name="Imagem 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B343A2C7-8B83-1CE8-4D67-9101A2D12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8788" y="751576"/>
            <a:ext cx="2034217" cy="365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91379"/>
      </p:ext>
    </p:extLst>
  </p:cSld>
  <p:clrMapOvr>
    <a:masterClrMapping/>
  </p:clrMapOvr>
</p:sld>
</file>

<file path=ppt/theme/theme1.xml><?xml version="1.0" encoding="utf-8"?>
<a:theme xmlns:a="http://schemas.openxmlformats.org/drawingml/2006/main" name="Eleanor template">
  <a:themeElements>
    <a:clrScheme name="Custom 347">
      <a:dk1>
        <a:srgbClr val="2E3037"/>
      </a:dk1>
      <a:lt1>
        <a:srgbClr val="FFFFFF"/>
      </a:lt1>
      <a:dk2>
        <a:srgbClr val="666666"/>
      </a:dk2>
      <a:lt2>
        <a:srgbClr val="F3F3F3"/>
      </a:lt2>
      <a:accent1>
        <a:srgbClr val="39C0BA"/>
      </a:accent1>
      <a:accent2>
        <a:srgbClr val="90E6E2"/>
      </a:accent2>
      <a:accent3>
        <a:srgbClr val="F35B69"/>
      </a:accent3>
      <a:accent4>
        <a:srgbClr val="FAB2B9"/>
      </a:accent4>
      <a:accent5>
        <a:srgbClr val="999FA9"/>
      </a:accent5>
      <a:accent6>
        <a:srgbClr val="E2E7EE"/>
      </a:accent6>
      <a:hlink>
        <a:srgbClr val="39C0B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25</Slides>
  <Notes>24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26" baseType="lpstr">
      <vt:lpstr>Eleanor template</vt:lpstr>
      <vt:lpstr>QUANTO FALTA?</vt:lpstr>
      <vt:lpstr>CRIAÇÃO</vt:lpstr>
      <vt:lpstr>PRODUCT BACKLOG</vt:lpstr>
      <vt:lpstr>O que o aplicativo vai resolver?</vt:lpstr>
      <vt:lpstr>Como este aplicativo pode ajudar os estudantes?</vt:lpstr>
      <vt:lpstr>Economizando capacidade cerebral</vt:lpstr>
      <vt:lpstr>Quais as funcionalidades dele?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PAPÉIS</vt:lpstr>
      <vt:lpstr>Técnicas de Desenvolvimento Ágil Utilizadas</vt:lpstr>
      <vt:lpstr>EXTREME PROGRAMMING (XP)</vt:lpstr>
      <vt:lpstr>User Stories</vt:lpstr>
      <vt:lpstr>TIME AUTO-ORGANIZADO</vt:lpstr>
      <vt:lpstr>Apresentação do PowerPoint</vt:lpstr>
      <vt:lpstr>Apresentação do PowerPoint</vt:lpstr>
      <vt:lpstr>REUNIÕES SCRUM</vt:lpstr>
      <vt:lpstr>SCRUMBOARD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revision>73</cp:revision>
  <dcterms:modified xsi:type="dcterms:W3CDTF">2022-04-20T08:07:51Z</dcterms:modified>
</cp:coreProperties>
</file>